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2"/>
    <p:sldMasterId id="2147483652" r:id="rId3"/>
    <p:sldMasterId id="2147483696" r:id="rId4"/>
    <p:sldMasterId id="2147483706" r:id="rId5"/>
  </p:sldMasterIdLst>
  <p:notesMasterIdLst>
    <p:notesMasterId r:id="rId27"/>
  </p:notesMasterIdLst>
  <p:handoutMasterIdLst>
    <p:handoutMasterId r:id="rId28"/>
  </p:handoutMasterIdLst>
  <p:sldIdLst>
    <p:sldId id="580" r:id="rId6"/>
    <p:sldId id="343" r:id="rId7"/>
    <p:sldId id="365" r:id="rId8"/>
    <p:sldId id="405" r:id="rId9"/>
    <p:sldId id="373" r:id="rId10"/>
    <p:sldId id="396" r:id="rId11"/>
    <p:sldId id="401" r:id="rId12"/>
    <p:sldId id="402" r:id="rId13"/>
    <p:sldId id="397" r:id="rId14"/>
    <p:sldId id="399" r:id="rId15"/>
    <p:sldId id="398" r:id="rId16"/>
    <p:sldId id="400" r:id="rId17"/>
    <p:sldId id="374" r:id="rId18"/>
    <p:sldId id="375" r:id="rId19"/>
    <p:sldId id="377" r:id="rId20"/>
    <p:sldId id="379" r:id="rId21"/>
    <p:sldId id="390" r:id="rId22"/>
    <p:sldId id="391" r:id="rId23"/>
    <p:sldId id="403" r:id="rId24"/>
    <p:sldId id="371" r:id="rId25"/>
    <p:sldId id="364" r:id="rId26"/>
  </p:sldIdLst>
  <p:sldSz cx="9144000" cy="6858000" type="screen4x3"/>
  <p:notesSz cx="6797675" cy="9928225"/>
  <p:defaultTextStyle>
    <a:defPPr>
      <a:defRPr lang="de-CH"/>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rsberger, Martin" initials="Gir" lastIdx="1" clrIdx="0"/>
  <p:cmAuthor id="1" name="Schnider, Johanna" initials="SJ" lastIdx="17" clrIdx="1">
    <p:extLst>
      <p:ext uri="{19B8F6BF-5375-455C-9EA6-DF929625EA0E}">
        <p15:presenceInfo xmlns:p15="http://schemas.microsoft.com/office/powerpoint/2012/main" userId="S-1-5-21-491088483-989231949-1812162967-22980" providerId="AD"/>
      </p:ext>
    </p:extLst>
  </p:cmAuthor>
  <p:cmAuthor id="2" name="Meili, Reto" initials="MR" lastIdx="1" clrIdx="2">
    <p:extLst>
      <p:ext uri="{19B8F6BF-5375-455C-9EA6-DF929625EA0E}">
        <p15:presenceInfo xmlns:p15="http://schemas.microsoft.com/office/powerpoint/2012/main" userId="S-1-5-21-491088483-989231949-1812162967-161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939D"/>
    <a:srgbClr val="00999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FDD2C9-7DB9-43E2-AE40-378B7438877A}" v="6" dt="2023-09-13T22:23:17.24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559" autoAdjust="0"/>
    <p:restoredTop sz="95256" autoAdjust="0"/>
  </p:normalViewPr>
  <p:slideViewPr>
    <p:cSldViewPr>
      <p:cViewPr varScale="1">
        <p:scale>
          <a:sx n="63" d="100"/>
          <a:sy n="63" d="100"/>
        </p:scale>
        <p:origin x="1720" y="56"/>
      </p:cViewPr>
      <p:guideLst>
        <p:guide orient="horz" pos="2160"/>
        <p:guide pos="2880"/>
      </p:guideLst>
    </p:cSldViewPr>
  </p:slideViewPr>
  <p:outlineViewPr>
    <p:cViewPr>
      <p:scale>
        <a:sx n="33" d="100"/>
        <a:sy n="33" d="100"/>
      </p:scale>
      <p:origin x="0" y="141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93" d="100"/>
          <a:sy n="93" d="100"/>
        </p:scale>
        <p:origin x="-3714"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2.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4.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 Mohamadi, Adrie GIZ ZA" userId="44a3af81-3f3b-493f-b68e-6dcb3cdab9a4" providerId="ADAL" clId="{65FDD2C9-7DB9-43E2-AE40-378B7438877A}"/>
    <pc:docChg chg="custSel addSld delSld modSld">
      <pc:chgData name="El Mohamadi, Adrie GIZ ZA" userId="44a3af81-3f3b-493f-b68e-6dcb3cdab9a4" providerId="ADAL" clId="{65FDD2C9-7DB9-43E2-AE40-378B7438877A}" dt="2023-09-13T22:24:07.926" v="47" actId="20577"/>
      <pc:docMkLst>
        <pc:docMk/>
      </pc:docMkLst>
      <pc:sldChg chg="modSp add del mod">
        <pc:chgData name="El Mohamadi, Adrie GIZ ZA" userId="44a3af81-3f3b-493f-b68e-6dcb3cdab9a4" providerId="ADAL" clId="{65FDD2C9-7DB9-43E2-AE40-378B7438877A}" dt="2023-09-13T22:23:46.517" v="37" actId="47"/>
        <pc:sldMkLst>
          <pc:docMk/>
          <pc:sldMk cId="3591827514" sldId="579"/>
        </pc:sldMkLst>
        <pc:graphicFrameChg chg="mod modGraphic">
          <ac:chgData name="El Mohamadi, Adrie GIZ ZA" userId="44a3af81-3f3b-493f-b68e-6dcb3cdab9a4" providerId="ADAL" clId="{65FDD2C9-7DB9-43E2-AE40-378B7438877A}" dt="2023-09-13T22:23:30.255" v="36" actId="122"/>
          <ac:graphicFrameMkLst>
            <pc:docMk/>
            <pc:sldMk cId="3591827514" sldId="579"/>
            <ac:graphicFrameMk id="7" creationId="{80F0AEBE-BCBD-0516-2F54-3EC5410433B1}"/>
          </ac:graphicFrameMkLst>
        </pc:graphicFrameChg>
      </pc:sldChg>
      <pc:sldChg chg="modSp add mod">
        <pc:chgData name="El Mohamadi, Adrie GIZ ZA" userId="44a3af81-3f3b-493f-b68e-6dcb3cdab9a4" providerId="ADAL" clId="{65FDD2C9-7DB9-43E2-AE40-378B7438877A}" dt="2023-09-13T22:24:07.926" v="47" actId="20577"/>
        <pc:sldMkLst>
          <pc:docMk/>
          <pc:sldMk cId="1962483026" sldId="580"/>
        </pc:sldMkLst>
        <pc:graphicFrameChg chg="mod modGraphic">
          <ac:chgData name="El Mohamadi, Adrie GIZ ZA" userId="44a3af81-3f3b-493f-b68e-6dcb3cdab9a4" providerId="ADAL" clId="{65FDD2C9-7DB9-43E2-AE40-378B7438877A}" dt="2023-09-13T22:24:07.926" v="47" actId="20577"/>
          <ac:graphicFrameMkLst>
            <pc:docMk/>
            <pc:sldMk cId="1962483026" sldId="580"/>
            <ac:graphicFrameMk id="7" creationId="{80F0AEBE-BCBD-0516-2F54-3EC5410433B1}"/>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7F0539-9BD5-4071-96CE-039473BF65C9}" type="doc">
      <dgm:prSet loTypeId="urn:microsoft.com/office/officeart/2005/8/layout/radial6" loCatId="cycle" qsTypeId="urn:microsoft.com/office/officeart/2005/8/quickstyle/simple3" qsCatId="simple" csTypeId="urn:microsoft.com/office/officeart/2005/8/colors/accent1_1" csCatId="accent1" phldr="1"/>
      <dgm:spPr/>
      <dgm:t>
        <a:bodyPr/>
        <a:lstStyle/>
        <a:p>
          <a:endParaRPr lang="en-GB"/>
        </a:p>
      </dgm:t>
    </dgm:pt>
    <dgm:pt modelId="{659F9EBC-6291-49A0-A7A1-237244976D22}">
      <dgm:prSet phldrT="[Text]" custT="1"/>
      <dgm:spPr>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sz="1600" dirty="0">
              <a:latin typeface="Century Gothic" panose="020B0502020202020204" pitchFamily="34" charset="0"/>
            </a:rPr>
            <a:t>New </a:t>
          </a:r>
        </a:p>
        <a:p>
          <a:r>
            <a:rPr lang="en-ZA" sz="1600" dirty="0">
              <a:latin typeface="Century Gothic" panose="020B0502020202020204" pitchFamily="34" charset="0"/>
            </a:rPr>
            <a:t>Inventive</a:t>
          </a:r>
        </a:p>
        <a:p>
          <a:r>
            <a:rPr lang="en-ZA" sz="1600" dirty="0">
              <a:latin typeface="Century Gothic" panose="020B0502020202020204" pitchFamily="34" charset="0"/>
            </a:rPr>
            <a:t>Sufficiently disclosed</a:t>
          </a:r>
          <a:endParaRPr lang="en-GB" sz="1600" dirty="0">
            <a:latin typeface="Century Gothic" panose="020B0502020202020204" pitchFamily="34" charset="0"/>
          </a:endParaRPr>
        </a:p>
      </dgm:t>
    </dgm:pt>
    <dgm:pt modelId="{5DCDDA5C-51DB-4AAC-B5F3-8FBC4F64DF8E}" type="parTrans" cxnId="{83F11494-D230-4B8C-9909-C19328F20C65}">
      <dgm:prSet/>
      <dgm:spPr/>
      <dgm:t>
        <a:bodyPr/>
        <a:lstStyle/>
        <a:p>
          <a:endParaRPr lang="en-GB" sz="1600">
            <a:latin typeface="Century Gothic" panose="020B0502020202020204" pitchFamily="34" charset="0"/>
          </a:endParaRPr>
        </a:p>
      </dgm:t>
    </dgm:pt>
    <dgm:pt modelId="{509987AA-60FF-44E3-B90C-AC49D4D2C769}" type="sibTrans" cxnId="{83F11494-D230-4B8C-9909-C19328F20C65}">
      <dgm:prSet/>
      <dgm:spPr/>
      <dgm:t>
        <a:bodyPr/>
        <a:lstStyle/>
        <a:p>
          <a:endParaRPr lang="en-GB" sz="1600">
            <a:latin typeface="Century Gothic" panose="020B0502020202020204" pitchFamily="34" charset="0"/>
          </a:endParaRPr>
        </a:p>
      </dgm:t>
    </dgm:pt>
    <dgm:pt modelId="{ACAB31B2-F24F-4449-A581-75E901E9CBAF}">
      <dgm:prSet phldrT="[Text]" custT="1"/>
      <dgm:spPr>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sz="1600" dirty="0">
              <a:latin typeface="Century Gothic" panose="020B0502020202020204" pitchFamily="34" charset="0"/>
            </a:rPr>
            <a:t>Machine</a:t>
          </a:r>
          <a:endParaRPr lang="en-GB" sz="1600" dirty="0">
            <a:latin typeface="Century Gothic" panose="020B0502020202020204" pitchFamily="34" charset="0"/>
          </a:endParaRPr>
        </a:p>
      </dgm:t>
    </dgm:pt>
    <dgm:pt modelId="{757A65E9-AA33-4750-B768-9A8E7D93AA38}" type="parTrans" cxnId="{4A599586-51DB-4698-8D11-1CA0BCBA9783}">
      <dgm:prSet/>
      <dgm:spPr/>
      <dgm:t>
        <a:bodyPr/>
        <a:lstStyle/>
        <a:p>
          <a:endParaRPr lang="en-GB" sz="1600">
            <a:latin typeface="Century Gothic" panose="020B0502020202020204" pitchFamily="34" charset="0"/>
          </a:endParaRPr>
        </a:p>
      </dgm:t>
    </dgm:pt>
    <dgm:pt modelId="{39ED54A1-E2AC-4B66-9BB1-C30E500F2B6C}" type="sibTrans" cxnId="{4A599586-51DB-4698-8D11-1CA0BCBA9783}">
      <dgm:prSet/>
      <dgm:spPr/>
      <dgm:t>
        <a:bodyPr/>
        <a:lstStyle/>
        <a:p>
          <a:endParaRPr lang="en-GB" sz="1600">
            <a:latin typeface="Century Gothic" panose="020B0502020202020204" pitchFamily="34" charset="0"/>
          </a:endParaRPr>
        </a:p>
      </dgm:t>
    </dgm:pt>
    <dgm:pt modelId="{3AB8F7E0-6994-4F87-880C-5C54FF9CCE98}">
      <dgm:prSet phldrT="[Text]" custT="1"/>
      <dgm:spPr>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sz="1600" dirty="0">
              <a:latin typeface="Century Gothic" panose="020B0502020202020204" pitchFamily="34" charset="0"/>
            </a:rPr>
            <a:t>Product</a:t>
          </a:r>
          <a:endParaRPr lang="en-GB" sz="1600" dirty="0">
            <a:latin typeface="Century Gothic" panose="020B0502020202020204" pitchFamily="34" charset="0"/>
          </a:endParaRPr>
        </a:p>
      </dgm:t>
    </dgm:pt>
    <dgm:pt modelId="{D76B4019-AD2D-43B1-BDAF-A7BDCC22C76E}" type="parTrans" cxnId="{C84B0FF0-55FB-48A1-98A4-FC95C1CB9B38}">
      <dgm:prSet/>
      <dgm:spPr/>
      <dgm:t>
        <a:bodyPr/>
        <a:lstStyle/>
        <a:p>
          <a:endParaRPr lang="en-GB" sz="1600">
            <a:latin typeface="Century Gothic" panose="020B0502020202020204" pitchFamily="34" charset="0"/>
          </a:endParaRPr>
        </a:p>
      </dgm:t>
    </dgm:pt>
    <dgm:pt modelId="{BDF8AFBA-A04D-4CDD-9C14-A5BFA017A26A}" type="sibTrans" cxnId="{C84B0FF0-55FB-48A1-98A4-FC95C1CB9B38}">
      <dgm:prSet/>
      <dgm:spPr/>
      <dgm:t>
        <a:bodyPr/>
        <a:lstStyle/>
        <a:p>
          <a:endParaRPr lang="en-GB" sz="1600">
            <a:latin typeface="Century Gothic" panose="020B0502020202020204" pitchFamily="34" charset="0"/>
          </a:endParaRPr>
        </a:p>
      </dgm:t>
    </dgm:pt>
    <dgm:pt modelId="{280790E1-34F2-4B3A-B7DE-6D410B7B93EC}">
      <dgm:prSet phldrT="[Text]" custT="1"/>
      <dgm:spPr>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sz="1600" dirty="0">
              <a:latin typeface="Century Gothic" panose="020B0502020202020204" pitchFamily="34" charset="0"/>
            </a:rPr>
            <a:t>Improvements thereof</a:t>
          </a:r>
          <a:endParaRPr lang="en-GB" sz="1600" dirty="0">
            <a:latin typeface="Century Gothic" panose="020B0502020202020204" pitchFamily="34" charset="0"/>
          </a:endParaRPr>
        </a:p>
      </dgm:t>
    </dgm:pt>
    <dgm:pt modelId="{D55A2C59-9A4C-4BC5-90E0-BBDD5D93A0C1}" type="parTrans" cxnId="{37151CBD-0FB5-45D2-B954-C662D5101167}">
      <dgm:prSet/>
      <dgm:spPr/>
      <dgm:t>
        <a:bodyPr/>
        <a:lstStyle/>
        <a:p>
          <a:endParaRPr lang="en-GB" sz="1600">
            <a:latin typeface="Century Gothic" panose="020B0502020202020204" pitchFamily="34" charset="0"/>
          </a:endParaRPr>
        </a:p>
      </dgm:t>
    </dgm:pt>
    <dgm:pt modelId="{16E72947-4AE2-414C-81FC-D73C2213DF3D}" type="sibTrans" cxnId="{37151CBD-0FB5-45D2-B954-C662D5101167}">
      <dgm:prSet/>
      <dgm:spPr/>
      <dgm:t>
        <a:bodyPr/>
        <a:lstStyle/>
        <a:p>
          <a:endParaRPr lang="en-GB" sz="1600">
            <a:latin typeface="Century Gothic" panose="020B0502020202020204" pitchFamily="34" charset="0"/>
          </a:endParaRPr>
        </a:p>
      </dgm:t>
    </dgm:pt>
    <dgm:pt modelId="{E90E408D-AC1E-4DD0-9B92-8C1BB865729F}">
      <dgm:prSet phldrT="[Text]" custT="1"/>
      <dgm:spPr>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ZA" sz="1600" dirty="0">
              <a:latin typeface="Century Gothic" panose="020B0502020202020204" pitchFamily="34" charset="0"/>
            </a:rPr>
            <a:t>Process</a:t>
          </a:r>
          <a:endParaRPr lang="en-GB" sz="1600" dirty="0">
            <a:latin typeface="Century Gothic" panose="020B0502020202020204" pitchFamily="34" charset="0"/>
          </a:endParaRPr>
        </a:p>
      </dgm:t>
    </dgm:pt>
    <dgm:pt modelId="{28CFB33B-7B67-4F8C-95E3-1706C53E226E}" type="parTrans" cxnId="{924A904A-2DEA-4258-B47C-7426621BC57D}">
      <dgm:prSet/>
      <dgm:spPr/>
      <dgm:t>
        <a:bodyPr/>
        <a:lstStyle/>
        <a:p>
          <a:endParaRPr lang="en-GB" sz="1600">
            <a:latin typeface="Century Gothic" panose="020B0502020202020204" pitchFamily="34" charset="0"/>
          </a:endParaRPr>
        </a:p>
      </dgm:t>
    </dgm:pt>
    <dgm:pt modelId="{555123A8-9322-4FC4-B25D-85F15C33503C}" type="sibTrans" cxnId="{924A904A-2DEA-4258-B47C-7426621BC57D}">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sz="1600">
            <a:latin typeface="Century Gothic" panose="020B0502020202020204" pitchFamily="34" charset="0"/>
          </a:endParaRPr>
        </a:p>
      </dgm:t>
    </dgm:pt>
    <dgm:pt modelId="{9D188E35-1151-423F-A094-B5AE671FE0EA}" type="pres">
      <dgm:prSet presAssocID="{DC7F0539-9BD5-4071-96CE-039473BF65C9}" presName="Name0" presStyleCnt="0">
        <dgm:presLayoutVars>
          <dgm:chMax val="1"/>
          <dgm:dir/>
          <dgm:animLvl val="ctr"/>
          <dgm:resizeHandles val="exact"/>
        </dgm:presLayoutVars>
      </dgm:prSet>
      <dgm:spPr/>
    </dgm:pt>
    <dgm:pt modelId="{F65AB3BA-1F15-4AC4-AA8D-01353DB255DA}" type="pres">
      <dgm:prSet presAssocID="{659F9EBC-6291-49A0-A7A1-237244976D22}" presName="centerShape" presStyleLbl="node0" presStyleIdx="0" presStyleCnt="1"/>
      <dgm:spPr/>
    </dgm:pt>
    <dgm:pt modelId="{A9A3D610-7CDB-445E-B886-4D97EC88ABCC}" type="pres">
      <dgm:prSet presAssocID="{ACAB31B2-F24F-4449-A581-75E901E9CBAF}" presName="node" presStyleLbl="node1" presStyleIdx="0" presStyleCnt="4">
        <dgm:presLayoutVars>
          <dgm:bulletEnabled val="1"/>
        </dgm:presLayoutVars>
      </dgm:prSet>
      <dgm:spPr/>
    </dgm:pt>
    <dgm:pt modelId="{41FF739F-E8A5-4A76-B92A-CC8B9D5F5580}" type="pres">
      <dgm:prSet presAssocID="{ACAB31B2-F24F-4449-A581-75E901E9CBAF}" presName="dummy" presStyleCnt="0"/>
      <dgm:spPr/>
    </dgm:pt>
    <dgm:pt modelId="{229C6C97-658A-476C-8BFC-B3835D1DC425}" type="pres">
      <dgm:prSet presAssocID="{39ED54A1-E2AC-4B66-9BB1-C30E500F2B6C}" presName="sibTrans" presStyleLbl="sibTrans2D1" presStyleIdx="0" presStyleCnt="4"/>
      <dgm:spPr/>
    </dgm:pt>
    <dgm:pt modelId="{BA57C472-B7A4-4DAE-8109-E28A4932A240}" type="pres">
      <dgm:prSet presAssocID="{3AB8F7E0-6994-4F87-880C-5C54FF9CCE98}" presName="node" presStyleLbl="node1" presStyleIdx="1" presStyleCnt="4">
        <dgm:presLayoutVars>
          <dgm:bulletEnabled val="1"/>
        </dgm:presLayoutVars>
      </dgm:prSet>
      <dgm:spPr/>
    </dgm:pt>
    <dgm:pt modelId="{9CBDCCEC-7F4E-45F5-B9CC-72353EEA1FDE}" type="pres">
      <dgm:prSet presAssocID="{3AB8F7E0-6994-4F87-880C-5C54FF9CCE98}" presName="dummy" presStyleCnt="0"/>
      <dgm:spPr/>
    </dgm:pt>
    <dgm:pt modelId="{93D335FD-5F2C-4311-A6F5-15C467A0DA4F}" type="pres">
      <dgm:prSet presAssocID="{BDF8AFBA-A04D-4CDD-9C14-A5BFA017A26A}" presName="sibTrans" presStyleLbl="sibTrans2D1" presStyleIdx="1" presStyleCnt="4"/>
      <dgm:spPr/>
    </dgm:pt>
    <dgm:pt modelId="{B0B5C10D-1B3A-421B-B53B-28CDAA9521AE}" type="pres">
      <dgm:prSet presAssocID="{280790E1-34F2-4B3A-B7DE-6D410B7B93EC}" presName="node" presStyleLbl="node1" presStyleIdx="2" presStyleCnt="4" custScaleX="119257" custScaleY="108662">
        <dgm:presLayoutVars>
          <dgm:bulletEnabled val="1"/>
        </dgm:presLayoutVars>
      </dgm:prSet>
      <dgm:spPr/>
    </dgm:pt>
    <dgm:pt modelId="{3EC6EF4E-A1D5-4C00-95D9-C41BE346B074}" type="pres">
      <dgm:prSet presAssocID="{280790E1-34F2-4B3A-B7DE-6D410B7B93EC}" presName="dummy" presStyleCnt="0"/>
      <dgm:spPr/>
    </dgm:pt>
    <dgm:pt modelId="{3363D70C-2674-4256-9C49-4DA501CAFD91}" type="pres">
      <dgm:prSet presAssocID="{16E72947-4AE2-414C-81FC-D73C2213DF3D}" presName="sibTrans" presStyleLbl="sibTrans2D1" presStyleIdx="2" presStyleCnt="4"/>
      <dgm:spPr/>
    </dgm:pt>
    <dgm:pt modelId="{E3263FFB-7EBA-425C-A9B8-7B1DE35EE23F}" type="pres">
      <dgm:prSet presAssocID="{E90E408D-AC1E-4DD0-9B92-8C1BB865729F}" presName="node" presStyleLbl="node1" presStyleIdx="3" presStyleCnt="4">
        <dgm:presLayoutVars>
          <dgm:bulletEnabled val="1"/>
        </dgm:presLayoutVars>
      </dgm:prSet>
      <dgm:spPr/>
    </dgm:pt>
    <dgm:pt modelId="{9F0BC3C4-3306-43D9-B77B-21B9A08C30A1}" type="pres">
      <dgm:prSet presAssocID="{E90E408D-AC1E-4DD0-9B92-8C1BB865729F}" presName="dummy" presStyleCnt="0"/>
      <dgm:spPr/>
    </dgm:pt>
    <dgm:pt modelId="{E20E97ED-E95A-4581-886C-B92F5CEBAEB6}" type="pres">
      <dgm:prSet presAssocID="{555123A8-9322-4FC4-B25D-85F15C33503C}" presName="sibTrans" presStyleLbl="sibTrans2D1" presStyleIdx="3" presStyleCnt="4"/>
      <dgm:spPr/>
    </dgm:pt>
  </dgm:ptLst>
  <dgm:cxnLst>
    <dgm:cxn modelId="{97D3B229-A406-4B76-ADDE-5F349CB5AE17}" type="presOf" srcId="{DC7F0539-9BD5-4071-96CE-039473BF65C9}" destId="{9D188E35-1151-423F-A094-B5AE671FE0EA}" srcOrd="0" destOrd="0" presId="urn:microsoft.com/office/officeart/2005/8/layout/radial6"/>
    <dgm:cxn modelId="{46DD9E3C-82ED-4E3B-936D-9D87814F9C57}" type="presOf" srcId="{39ED54A1-E2AC-4B66-9BB1-C30E500F2B6C}" destId="{229C6C97-658A-476C-8BFC-B3835D1DC425}" srcOrd="0" destOrd="0" presId="urn:microsoft.com/office/officeart/2005/8/layout/radial6"/>
    <dgm:cxn modelId="{0E7D0D3D-25C0-4E6C-A35C-F0CB6E265756}" type="presOf" srcId="{ACAB31B2-F24F-4449-A581-75E901E9CBAF}" destId="{A9A3D610-7CDB-445E-B886-4D97EC88ABCC}" srcOrd="0" destOrd="0" presId="urn:microsoft.com/office/officeart/2005/8/layout/radial6"/>
    <dgm:cxn modelId="{924A904A-2DEA-4258-B47C-7426621BC57D}" srcId="{659F9EBC-6291-49A0-A7A1-237244976D22}" destId="{E90E408D-AC1E-4DD0-9B92-8C1BB865729F}" srcOrd="3" destOrd="0" parTransId="{28CFB33B-7B67-4F8C-95E3-1706C53E226E}" sibTransId="{555123A8-9322-4FC4-B25D-85F15C33503C}"/>
    <dgm:cxn modelId="{E08A9A85-F94A-441C-99BF-4CAD92CC6124}" type="presOf" srcId="{E90E408D-AC1E-4DD0-9B92-8C1BB865729F}" destId="{E3263FFB-7EBA-425C-A9B8-7B1DE35EE23F}" srcOrd="0" destOrd="0" presId="urn:microsoft.com/office/officeart/2005/8/layout/radial6"/>
    <dgm:cxn modelId="{4A599586-51DB-4698-8D11-1CA0BCBA9783}" srcId="{659F9EBC-6291-49A0-A7A1-237244976D22}" destId="{ACAB31B2-F24F-4449-A581-75E901E9CBAF}" srcOrd="0" destOrd="0" parTransId="{757A65E9-AA33-4750-B768-9A8E7D93AA38}" sibTransId="{39ED54A1-E2AC-4B66-9BB1-C30E500F2B6C}"/>
    <dgm:cxn modelId="{823D1C8D-0300-44EF-9422-4A42BF7EAA60}" type="presOf" srcId="{BDF8AFBA-A04D-4CDD-9C14-A5BFA017A26A}" destId="{93D335FD-5F2C-4311-A6F5-15C467A0DA4F}" srcOrd="0" destOrd="0" presId="urn:microsoft.com/office/officeart/2005/8/layout/radial6"/>
    <dgm:cxn modelId="{83F11494-D230-4B8C-9909-C19328F20C65}" srcId="{DC7F0539-9BD5-4071-96CE-039473BF65C9}" destId="{659F9EBC-6291-49A0-A7A1-237244976D22}" srcOrd="0" destOrd="0" parTransId="{5DCDDA5C-51DB-4AAC-B5F3-8FBC4F64DF8E}" sibTransId="{509987AA-60FF-44E3-B90C-AC49D4D2C769}"/>
    <dgm:cxn modelId="{C146BE95-C977-4011-8D07-8ADF8FA20FF8}" type="presOf" srcId="{3AB8F7E0-6994-4F87-880C-5C54FF9CCE98}" destId="{BA57C472-B7A4-4DAE-8109-E28A4932A240}" srcOrd="0" destOrd="0" presId="urn:microsoft.com/office/officeart/2005/8/layout/radial6"/>
    <dgm:cxn modelId="{81C7A7A1-A649-48A4-899B-446A3FE3F2C0}" type="presOf" srcId="{555123A8-9322-4FC4-B25D-85F15C33503C}" destId="{E20E97ED-E95A-4581-886C-B92F5CEBAEB6}" srcOrd="0" destOrd="0" presId="urn:microsoft.com/office/officeart/2005/8/layout/radial6"/>
    <dgm:cxn modelId="{84859BB6-0D66-4C98-992C-8D57888EA8D1}" type="presOf" srcId="{280790E1-34F2-4B3A-B7DE-6D410B7B93EC}" destId="{B0B5C10D-1B3A-421B-B53B-28CDAA9521AE}" srcOrd="0" destOrd="0" presId="urn:microsoft.com/office/officeart/2005/8/layout/radial6"/>
    <dgm:cxn modelId="{37151CBD-0FB5-45D2-B954-C662D5101167}" srcId="{659F9EBC-6291-49A0-A7A1-237244976D22}" destId="{280790E1-34F2-4B3A-B7DE-6D410B7B93EC}" srcOrd="2" destOrd="0" parTransId="{D55A2C59-9A4C-4BC5-90E0-BBDD5D93A0C1}" sibTransId="{16E72947-4AE2-414C-81FC-D73C2213DF3D}"/>
    <dgm:cxn modelId="{E55741D0-1E02-4FA8-B106-BA3F0AF830B6}" type="presOf" srcId="{16E72947-4AE2-414C-81FC-D73C2213DF3D}" destId="{3363D70C-2674-4256-9C49-4DA501CAFD91}" srcOrd="0" destOrd="0" presId="urn:microsoft.com/office/officeart/2005/8/layout/radial6"/>
    <dgm:cxn modelId="{C84B0FF0-55FB-48A1-98A4-FC95C1CB9B38}" srcId="{659F9EBC-6291-49A0-A7A1-237244976D22}" destId="{3AB8F7E0-6994-4F87-880C-5C54FF9CCE98}" srcOrd="1" destOrd="0" parTransId="{D76B4019-AD2D-43B1-BDAF-A7BDCC22C76E}" sibTransId="{BDF8AFBA-A04D-4CDD-9C14-A5BFA017A26A}"/>
    <dgm:cxn modelId="{3C2E04FE-6F40-4325-8D55-F778D938D4D4}" type="presOf" srcId="{659F9EBC-6291-49A0-A7A1-237244976D22}" destId="{F65AB3BA-1F15-4AC4-AA8D-01353DB255DA}" srcOrd="0" destOrd="0" presId="urn:microsoft.com/office/officeart/2005/8/layout/radial6"/>
    <dgm:cxn modelId="{FA19FD1D-D2C0-403D-A611-EF7CC0D4533D}" type="presParOf" srcId="{9D188E35-1151-423F-A094-B5AE671FE0EA}" destId="{F65AB3BA-1F15-4AC4-AA8D-01353DB255DA}" srcOrd="0" destOrd="0" presId="urn:microsoft.com/office/officeart/2005/8/layout/radial6"/>
    <dgm:cxn modelId="{BB238130-E72D-45A7-B22D-DCE585965002}" type="presParOf" srcId="{9D188E35-1151-423F-A094-B5AE671FE0EA}" destId="{A9A3D610-7CDB-445E-B886-4D97EC88ABCC}" srcOrd="1" destOrd="0" presId="urn:microsoft.com/office/officeart/2005/8/layout/radial6"/>
    <dgm:cxn modelId="{871C84BB-C883-46EF-85A3-42D266B8546C}" type="presParOf" srcId="{9D188E35-1151-423F-A094-B5AE671FE0EA}" destId="{41FF739F-E8A5-4A76-B92A-CC8B9D5F5580}" srcOrd="2" destOrd="0" presId="urn:microsoft.com/office/officeart/2005/8/layout/radial6"/>
    <dgm:cxn modelId="{BAC6C61D-3DE8-402B-82F4-D40C563B30AE}" type="presParOf" srcId="{9D188E35-1151-423F-A094-B5AE671FE0EA}" destId="{229C6C97-658A-476C-8BFC-B3835D1DC425}" srcOrd="3" destOrd="0" presId="urn:microsoft.com/office/officeart/2005/8/layout/radial6"/>
    <dgm:cxn modelId="{9B12071F-AFE5-46EE-8E7D-9E2CBDE76C96}" type="presParOf" srcId="{9D188E35-1151-423F-A094-B5AE671FE0EA}" destId="{BA57C472-B7A4-4DAE-8109-E28A4932A240}" srcOrd="4" destOrd="0" presId="urn:microsoft.com/office/officeart/2005/8/layout/radial6"/>
    <dgm:cxn modelId="{5093303D-33B9-4CEA-8112-C7D84213CB7B}" type="presParOf" srcId="{9D188E35-1151-423F-A094-B5AE671FE0EA}" destId="{9CBDCCEC-7F4E-45F5-B9CC-72353EEA1FDE}" srcOrd="5" destOrd="0" presId="urn:microsoft.com/office/officeart/2005/8/layout/radial6"/>
    <dgm:cxn modelId="{E8F37619-42CD-4E8F-BB06-36094138D18F}" type="presParOf" srcId="{9D188E35-1151-423F-A094-B5AE671FE0EA}" destId="{93D335FD-5F2C-4311-A6F5-15C467A0DA4F}" srcOrd="6" destOrd="0" presId="urn:microsoft.com/office/officeart/2005/8/layout/radial6"/>
    <dgm:cxn modelId="{B838ED95-D271-474D-8C1A-68C8DE2ABA7C}" type="presParOf" srcId="{9D188E35-1151-423F-A094-B5AE671FE0EA}" destId="{B0B5C10D-1B3A-421B-B53B-28CDAA9521AE}" srcOrd="7" destOrd="0" presId="urn:microsoft.com/office/officeart/2005/8/layout/radial6"/>
    <dgm:cxn modelId="{3D09D84A-638C-4E73-87B3-9ED59210E8D2}" type="presParOf" srcId="{9D188E35-1151-423F-A094-B5AE671FE0EA}" destId="{3EC6EF4E-A1D5-4C00-95D9-C41BE346B074}" srcOrd="8" destOrd="0" presId="urn:microsoft.com/office/officeart/2005/8/layout/radial6"/>
    <dgm:cxn modelId="{1EFC657A-4504-4C55-AE0E-30E137AFDC27}" type="presParOf" srcId="{9D188E35-1151-423F-A094-B5AE671FE0EA}" destId="{3363D70C-2674-4256-9C49-4DA501CAFD91}" srcOrd="9" destOrd="0" presId="urn:microsoft.com/office/officeart/2005/8/layout/radial6"/>
    <dgm:cxn modelId="{9FB10883-86C0-481F-B173-1E41322A265C}" type="presParOf" srcId="{9D188E35-1151-423F-A094-B5AE671FE0EA}" destId="{E3263FFB-7EBA-425C-A9B8-7B1DE35EE23F}" srcOrd="10" destOrd="0" presId="urn:microsoft.com/office/officeart/2005/8/layout/radial6"/>
    <dgm:cxn modelId="{3601E108-F71A-4FF8-B971-BA6EDFAE8735}" type="presParOf" srcId="{9D188E35-1151-423F-A094-B5AE671FE0EA}" destId="{9F0BC3C4-3306-43D9-B77B-21B9A08C30A1}" srcOrd="11" destOrd="0" presId="urn:microsoft.com/office/officeart/2005/8/layout/radial6"/>
    <dgm:cxn modelId="{85A18271-A7D8-4BFF-939E-AC437929D23E}" type="presParOf" srcId="{9D188E35-1151-423F-A094-B5AE671FE0EA}" destId="{E20E97ED-E95A-4581-886C-B92F5CEBAEB6}" srcOrd="12" destOrd="0" presId="urn:microsoft.com/office/officeart/2005/8/layout/radial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E97ED-E95A-4581-886C-B92F5CEBAEB6}">
      <dsp:nvSpPr>
        <dsp:cNvPr id="0" name=""/>
        <dsp:cNvSpPr/>
      </dsp:nvSpPr>
      <dsp:spPr>
        <a:xfrm>
          <a:off x="1496714" y="530516"/>
          <a:ext cx="3710713" cy="3710713"/>
        </a:xfrm>
        <a:prstGeom prst="blockArc">
          <a:avLst>
            <a:gd name="adj1" fmla="val 10800000"/>
            <a:gd name="adj2" fmla="val 16200000"/>
            <a:gd name="adj3" fmla="val 4642"/>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sp>
    <dsp:sp modelId="{3363D70C-2674-4256-9C49-4DA501CAFD91}">
      <dsp:nvSpPr>
        <dsp:cNvPr id="0" name=""/>
        <dsp:cNvSpPr/>
      </dsp:nvSpPr>
      <dsp:spPr>
        <a:xfrm>
          <a:off x="1496714" y="530516"/>
          <a:ext cx="3710713" cy="3710713"/>
        </a:xfrm>
        <a:prstGeom prst="blockArc">
          <a:avLst>
            <a:gd name="adj1" fmla="val 5400000"/>
            <a:gd name="adj2" fmla="val 10800000"/>
            <a:gd name="adj3" fmla="val 4642"/>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3D335FD-5F2C-4311-A6F5-15C467A0DA4F}">
      <dsp:nvSpPr>
        <dsp:cNvPr id="0" name=""/>
        <dsp:cNvSpPr/>
      </dsp:nvSpPr>
      <dsp:spPr>
        <a:xfrm>
          <a:off x="1496714" y="530516"/>
          <a:ext cx="3710713" cy="3710713"/>
        </a:xfrm>
        <a:prstGeom prst="blockArc">
          <a:avLst>
            <a:gd name="adj1" fmla="val 0"/>
            <a:gd name="adj2" fmla="val 5400000"/>
            <a:gd name="adj3" fmla="val 4642"/>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29C6C97-658A-476C-8BFC-B3835D1DC425}">
      <dsp:nvSpPr>
        <dsp:cNvPr id="0" name=""/>
        <dsp:cNvSpPr/>
      </dsp:nvSpPr>
      <dsp:spPr>
        <a:xfrm>
          <a:off x="1496714" y="530516"/>
          <a:ext cx="3710713" cy="3710713"/>
        </a:xfrm>
        <a:prstGeom prst="blockArc">
          <a:avLst>
            <a:gd name="adj1" fmla="val 16200000"/>
            <a:gd name="adj2" fmla="val 0"/>
            <a:gd name="adj3" fmla="val 4642"/>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65AB3BA-1F15-4AC4-AA8D-01353DB255DA}">
      <dsp:nvSpPr>
        <dsp:cNvPr id="0" name=""/>
        <dsp:cNvSpPr/>
      </dsp:nvSpPr>
      <dsp:spPr>
        <a:xfrm>
          <a:off x="2497686" y="1531487"/>
          <a:ext cx="1708770" cy="1708770"/>
        </a:xfrm>
        <a:prstGeom prst="ellipse">
          <a:avLst/>
        </a:prstGeom>
        <a:solidFill>
          <a:schemeClr val="accent5">
            <a:lumMod val="60000"/>
            <a:lumOff val="4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ZA" sz="1600" kern="1200" dirty="0">
              <a:latin typeface="Century Gothic" panose="020B0502020202020204" pitchFamily="34" charset="0"/>
            </a:rPr>
            <a:t>New </a:t>
          </a:r>
        </a:p>
        <a:p>
          <a:pPr marL="0" lvl="0" indent="0" algn="ctr" defTabSz="711200">
            <a:lnSpc>
              <a:spcPct val="90000"/>
            </a:lnSpc>
            <a:spcBef>
              <a:spcPct val="0"/>
            </a:spcBef>
            <a:spcAft>
              <a:spcPct val="35000"/>
            </a:spcAft>
            <a:buNone/>
          </a:pPr>
          <a:r>
            <a:rPr lang="en-ZA" sz="1600" kern="1200" dirty="0">
              <a:latin typeface="Century Gothic" panose="020B0502020202020204" pitchFamily="34" charset="0"/>
            </a:rPr>
            <a:t>Inventive</a:t>
          </a:r>
        </a:p>
        <a:p>
          <a:pPr marL="0" lvl="0" indent="0" algn="ctr" defTabSz="711200">
            <a:lnSpc>
              <a:spcPct val="90000"/>
            </a:lnSpc>
            <a:spcBef>
              <a:spcPct val="0"/>
            </a:spcBef>
            <a:spcAft>
              <a:spcPct val="35000"/>
            </a:spcAft>
            <a:buNone/>
          </a:pPr>
          <a:r>
            <a:rPr lang="en-ZA" sz="1600" kern="1200" dirty="0">
              <a:latin typeface="Century Gothic" panose="020B0502020202020204" pitchFamily="34" charset="0"/>
            </a:rPr>
            <a:t>Sufficiently disclosed</a:t>
          </a:r>
          <a:endParaRPr lang="en-GB" sz="1600" kern="1200" dirty="0">
            <a:latin typeface="Century Gothic" panose="020B0502020202020204" pitchFamily="34" charset="0"/>
          </a:endParaRPr>
        </a:p>
      </dsp:txBody>
      <dsp:txXfrm>
        <a:off x="2747930" y="1781731"/>
        <a:ext cx="1208282" cy="1208282"/>
      </dsp:txXfrm>
    </dsp:sp>
    <dsp:sp modelId="{A9A3D610-7CDB-445E-B886-4D97EC88ABCC}">
      <dsp:nvSpPr>
        <dsp:cNvPr id="0" name=""/>
        <dsp:cNvSpPr/>
      </dsp:nvSpPr>
      <dsp:spPr>
        <a:xfrm>
          <a:off x="2754001" y="-24492"/>
          <a:ext cx="1196139" cy="1196139"/>
        </a:xfrm>
        <a:prstGeom prst="ellipse">
          <a:avLst/>
        </a:prstGeom>
        <a:solidFill>
          <a:schemeClr val="accent2">
            <a:lumMod val="20000"/>
            <a:lumOff val="8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ZA" sz="1600" kern="1200" dirty="0">
              <a:latin typeface="Century Gothic" panose="020B0502020202020204" pitchFamily="34" charset="0"/>
            </a:rPr>
            <a:t>Machine</a:t>
          </a:r>
          <a:endParaRPr lang="en-GB" sz="1600" kern="1200" dirty="0">
            <a:latin typeface="Century Gothic" panose="020B0502020202020204" pitchFamily="34" charset="0"/>
          </a:endParaRPr>
        </a:p>
      </dsp:txBody>
      <dsp:txXfrm>
        <a:off x="2929172" y="150679"/>
        <a:ext cx="845797" cy="845797"/>
      </dsp:txXfrm>
    </dsp:sp>
    <dsp:sp modelId="{BA57C472-B7A4-4DAE-8109-E28A4932A240}">
      <dsp:nvSpPr>
        <dsp:cNvPr id="0" name=""/>
        <dsp:cNvSpPr/>
      </dsp:nvSpPr>
      <dsp:spPr>
        <a:xfrm>
          <a:off x="4566297" y="1787803"/>
          <a:ext cx="1196139" cy="1196139"/>
        </a:xfrm>
        <a:prstGeom prst="ellipse">
          <a:avLst/>
        </a:prstGeom>
        <a:solidFill>
          <a:schemeClr val="tx2">
            <a:lumMod val="40000"/>
            <a:lumOff val="6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ZA" sz="1600" kern="1200" dirty="0">
              <a:latin typeface="Century Gothic" panose="020B0502020202020204" pitchFamily="34" charset="0"/>
            </a:rPr>
            <a:t>Product</a:t>
          </a:r>
          <a:endParaRPr lang="en-GB" sz="1600" kern="1200" dirty="0">
            <a:latin typeface="Century Gothic" panose="020B0502020202020204" pitchFamily="34" charset="0"/>
          </a:endParaRPr>
        </a:p>
      </dsp:txBody>
      <dsp:txXfrm>
        <a:off x="4741468" y="1962974"/>
        <a:ext cx="845797" cy="845797"/>
      </dsp:txXfrm>
    </dsp:sp>
    <dsp:sp modelId="{B0B5C10D-1B3A-421B-B53B-28CDAA9521AE}">
      <dsp:nvSpPr>
        <dsp:cNvPr id="0" name=""/>
        <dsp:cNvSpPr/>
      </dsp:nvSpPr>
      <dsp:spPr>
        <a:xfrm>
          <a:off x="2638831" y="3548294"/>
          <a:ext cx="1426480" cy="1299749"/>
        </a:xfrm>
        <a:prstGeom prst="ellipse">
          <a:avLst/>
        </a:prstGeom>
        <a:solidFill>
          <a:schemeClr val="accent1">
            <a:lumMod val="20000"/>
            <a:lumOff val="8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ZA" sz="1600" kern="1200" dirty="0">
              <a:latin typeface="Century Gothic" panose="020B0502020202020204" pitchFamily="34" charset="0"/>
            </a:rPr>
            <a:t>Improvements thereof</a:t>
          </a:r>
          <a:endParaRPr lang="en-GB" sz="1600" kern="1200" dirty="0">
            <a:latin typeface="Century Gothic" panose="020B0502020202020204" pitchFamily="34" charset="0"/>
          </a:endParaRPr>
        </a:p>
      </dsp:txBody>
      <dsp:txXfrm>
        <a:off x="2847734" y="3738638"/>
        <a:ext cx="1008674" cy="919061"/>
      </dsp:txXfrm>
    </dsp:sp>
    <dsp:sp modelId="{E3263FFB-7EBA-425C-A9B8-7B1DE35EE23F}">
      <dsp:nvSpPr>
        <dsp:cNvPr id="0" name=""/>
        <dsp:cNvSpPr/>
      </dsp:nvSpPr>
      <dsp:spPr>
        <a:xfrm>
          <a:off x="941706" y="1787803"/>
          <a:ext cx="1196139" cy="1196139"/>
        </a:xfrm>
        <a:prstGeom prst="ellipse">
          <a:avLst/>
        </a:prstGeom>
        <a:solidFill>
          <a:schemeClr val="bg2"/>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ZA" sz="1600" kern="1200" dirty="0">
              <a:latin typeface="Century Gothic" panose="020B0502020202020204" pitchFamily="34" charset="0"/>
            </a:rPr>
            <a:t>Process</a:t>
          </a:r>
          <a:endParaRPr lang="en-GB" sz="1600" kern="1200" dirty="0">
            <a:latin typeface="Century Gothic" panose="020B0502020202020204" pitchFamily="34" charset="0"/>
          </a:endParaRPr>
        </a:p>
      </dsp:txBody>
      <dsp:txXfrm>
        <a:off x="1116877" y="1962974"/>
        <a:ext cx="845797" cy="84579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hteck 2"/>
          <p:cNvSpPr>
            <a:spLocks noGrp="1" noChangeArrowheads="1"/>
          </p:cNvSpPr>
          <p:nvPr>
            <p:ph type="hdr" sz="quarter"/>
          </p:nvPr>
        </p:nvSpPr>
        <p:spPr bwMode="auto">
          <a:xfrm>
            <a:off x="0" y="0"/>
            <a:ext cx="2945659" cy="7428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30723" name="Rechteck 3"/>
          <p:cNvSpPr>
            <a:spLocks noGrp="1" noChangeArrowheads="1"/>
          </p:cNvSpPr>
          <p:nvPr>
            <p:ph type="dt" sz="quarter" idx="1"/>
          </p:nvPr>
        </p:nvSpPr>
        <p:spPr bwMode="auto">
          <a:xfrm>
            <a:off x="3850443" y="0"/>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endParaRPr lang="de-CH" dirty="0"/>
          </a:p>
        </p:txBody>
      </p:sp>
      <p:sp>
        <p:nvSpPr>
          <p:cNvPr id="30724" name="Rechteck 4"/>
          <p:cNvSpPr>
            <a:spLocks noGrp="1" noChangeArrowheads="1"/>
          </p:cNvSpPr>
          <p:nvPr>
            <p:ph type="ftr" sz="quarter" idx="2"/>
          </p:nvPr>
        </p:nvSpPr>
        <p:spPr bwMode="auto">
          <a:xfrm>
            <a:off x="0" y="9430091"/>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lvl1pPr>
          </a:lstStyle>
          <a:p>
            <a:endParaRPr lang="de-CH"/>
          </a:p>
        </p:txBody>
      </p:sp>
      <p:sp>
        <p:nvSpPr>
          <p:cNvPr id="30725" name="Rechteck 5"/>
          <p:cNvSpPr>
            <a:spLocks noGrp="1" noChangeArrowheads="1"/>
          </p:cNvSpPr>
          <p:nvPr>
            <p:ph type="sldNum" sz="quarter" idx="3"/>
          </p:nvPr>
        </p:nvSpPr>
        <p:spPr bwMode="auto">
          <a:xfrm>
            <a:off x="3850443" y="9430091"/>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00"/>
            </a:lvl1pPr>
          </a:lstStyle>
          <a:p>
            <a:fld id="{5E3FAE30-525A-4C52-B6D8-66B817967F84}" type="slidenum">
              <a:rPr lang="de-CH"/>
              <a:pPr/>
              <a:t>‹#›</a:t>
            </a:fld>
            <a:endParaRPr lang="de-CH"/>
          </a:p>
        </p:txBody>
      </p:sp>
      <p:pic>
        <p:nvPicPr>
          <p:cNvPr id="30726" name="Bild 6" descr="IGE_Firma_4spr_CMY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444" y="194774"/>
            <a:ext cx="2092803" cy="4722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278221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hteck 2"/>
          <p:cNvSpPr>
            <a:spLocks noGrp="1" noChangeArrowheads="1"/>
          </p:cNvSpPr>
          <p:nvPr>
            <p:ph type="hdr" sz="quarter"/>
          </p:nvPr>
        </p:nvSpPr>
        <p:spPr bwMode="auto">
          <a:xfrm>
            <a:off x="0" y="0"/>
            <a:ext cx="2945659" cy="7428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28675" name="Rechteck 3"/>
          <p:cNvSpPr>
            <a:spLocks noGrp="1" noChangeArrowheads="1"/>
          </p:cNvSpPr>
          <p:nvPr>
            <p:ph type="dt" idx="1"/>
          </p:nvPr>
        </p:nvSpPr>
        <p:spPr bwMode="auto">
          <a:xfrm>
            <a:off x="3850443" y="0"/>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r>
              <a:rPr lang="de-CH"/>
              <a:t>tag.monat.jahr</a:t>
            </a:r>
          </a:p>
        </p:txBody>
      </p:sp>
      <p:sp>
        <p:nvSpPr>
          <p:cNvPr id="28676" name="Rechteck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8677" name="Rechteck 5"/>
          <p:cNvSpPr>
            <a:spLocks noGrp="1" noChangeArrowheads="1"/>
          </p:cNvSpPr>
          <p:nvPr>
            <p:ph type="body" sz="quarter" idx="3"/>
          </p:nvPr>
        </p:nvSpPr>
        <p:spPr bwMode="auto">
          <a:xfrm>
            <a:off x="686062" y="4715907"/>
            <a:ext cx="5431846" cy="44677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a:t>Textmasterformate durch Klicken bearbeiten</a:t>
            </a:r>
          </a:p>
          <a:p>
            <a:pPr lvl="1"/>
            <a:r>
              <a:rPr lang="de-CH"/>
              <a:t>Zweite Ebene</a:t>
            </a:r>
          </a:p>
          <a:p>
            <a:pPr lvl="2"/>
            <a:r>
              <a:rPr lang="de-CH"/>
              <a:t>Dritte Ebene</a:t>
            </a:r>
          </a:p>
          <a:p>
            <a:pPr lvl="3"/>
            <a:r>
              <a:rPr lang="de-CH"/>
              <a:t>Vierte Ebene</a:t>
            </a:r>
          </a:p>
          <a:p>
            <a:pPr lvl="4"/>
            <a:r>
              <a:rPr lang="de-CH"/>
              <a:t>Fünfte Ebene</a:t>
            </a:r>
          </a:p>
        </p:txBody>
      </p:sp>
      <p:sp>
        <p:nvSpPr>
          <p:cNvPr id="28678" name="Rechteck 6"/>
          <p:cNvSpPr>
            <a:spLocks noGrp="1" noChangeArrowheads="1"/>
          </p:cNvSpPr>
          <p:nvPr>
            <p:ph type="ftr" sz="quarter" idx="4"/>
          </p:nvPr>
        </p:nvSpPr>
        <p:spPr bwMode="auto">
          <a:xfrm>
            <a:off x="0" y="9430091"/>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lvl1pPr>
          </a:lstStyle>
          <a:p>
            <a:endParaRPr lang="de-CH"/>
          </a:p>
        </p:txBody>
      </p:sp>
      <p:sp>
        <p:nvSpPr>
          <p:cNvPr id="28679" name="Rechteck 7"/>
          <p:cNvSpPr>
            <a:spLocks noGrp="1" noChangeArrowheads="1"/>
          </p:cNvSpPr>
          <p:nvPr>
            <p:ph type="sldNum" sz="quarter" idx="5"/>
          </p:nvPr>
        </p:nvSpPr>
        <p:spPr bwMode="auto">
          <a:xfrm>
            <a:off x="3850443" y="9430091"/>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00"/>
            </a:lvl1pPr>
          </a:lstStyle>
          <a:p>
            <a:fld id="{3A129FF0-66B2-42E0-A99F-AFD1F014C6FF}" type="slidenum">
              <a:rPr lang="de-CH"/>
              <a:pPr/>
              <a:t>‹#›</a:t>
            </a:fld>
            <a:endParaRPr lang="de-CH"/>
          </a:p>
        </p:txBody>
      </p:sp>
      <p:pic>
        <p:nvPicPr>
          <p:cNvPr id="28680" name="Bild 8" descr="IGE_Firma_4spr_CMY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253" y="194774"/>
            <a:ext cx="2092803" cy="4722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48902663"/>
      </p:ext>
    </p:extLst>
  </p:cSld>
  <p:clrMap bg1="lt1" tx1="dk1" bg2="lt2" tx2="dk2" accent1="accent1" accent2="accent2" accent3="accent3" accent4="accent4" accent5="accent5" accent6="accent6" hlink="hlink" folHlink="folHlink"/>
  <p:hf hdr="0" ftr="0" dt="0"/>
  <p:notesStyle>
    <a:lvl1pPr marL="179388" indent="-179388" algn="l" rtl="0" fontAlgn="base">
      <a:spcBef>
        <a:spcPct val="30000"/>
      </a:spcBef>
      <a:spcAft>
        <a:spcPct val="0"/>
      </a:spcAft>
      <a:buChar char="•"/>
      <a:defRPr sz="1200" kern="1200">
        <a:solidFill>
          <a:schemeClr val="tx1"/>
        </a:solidFill>
        <a:latin typeface="Arial" charset="0"/>
        <a:ea typeface="+mn-ea"/>
        <a:cs typeface="+mn-cs"/>
      </a:defRPr>
    </a:lvl1pPr>
    <a:lvl2pPr marL="630238" indent="-173038" algn="l" rtl="0" fontAlgn="base">
      <a:spcBef>
        <a:spcPct val="30000"/>
      </a:spcBef>
      <a:spcAft>
        <a:spcPct val="0"/>
      </a:spcAft>
      <a:buChar char="•"/>
      <a:defRPr sz="1200" kern="1200">
        <a:solidFill>
          <a:schemeClr val="tx1"/>
        </a:solidFill>
        <a:latin typeface="Arial" charset="0"/>
        <a:ea typeface="+mn-ea"/>
        <a:cs typeface="+mn-cs"/>
      </a:defRPr>
    </a:lvl2pPr>
    <a:lvl3pPr marL="1071563" indent="-157163" algn="l" rtl="0" fontAlgn="base">
      <a:spcBef>
        <a:spcPct val="30000"/>
      </a:spcBef>
      <a:spcAft>
        <a:spcPct val="0"/>
      </a:spcAft>
      <a:buChar char="•"/>
      <a:defRPr sz="1200" kern="1200">
        <a:solidFill>
          <a:schemeClr val="tx1"/>
        </a:solidFill>
        <a:latin typeface="Arial" charset="0"/>
        <a:ea typeface="+mn-ea"/>
        <a:cs typeface="+mn-cs"/>
      </a:defRPr>
    </a:lvl3pPr>
    <a:lvl4pPr marL="1524000" indent="-152400" algn="l" rtl="0" fontAlgn="base">
      <a:spcBef>
        <a:spcPct val="30000"/>
      </a:spcBef>
      <a:spcAft>
        <a:spcPct val="0"/>
      </a:spcAft>
      <a:buChar char="•"/>
      <a:defRPr sz="1200" kern="1200">
        <a:solidFill>
          <a:schemeClr val="tx1"/>
        </a:solidFill>
        <a:latin typeface="Arial" charset="0"/>
        <a:ea typeface="+mn-ea"/>
        <a:cs typeface="+mn-cs"/>
      </a:defRPr>
    </a:lvl4pPr>
    <a:lvl5pPr marL="1976438" indent="-147638" algn="l" rtl="0" fontAlgn="base">
      <a:spcBef>
        <a:spcPct val="30000"/>
      </a:spcBef>
      <a:spcAft>
        <a:spcPct val="0"/>
      </a:spcAft>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hteck 2"/>
          <p:cNvSpPr>
            <a:spLocks noGrp="1" noChangeArrowheads="1"/>
          </p:cNvSpPr>
          <p:nvPr>
            <p:ph type="ctrTitle"/>
          </p:nvPr>
        </p:nvSpPr>
        <p:spPr>
          <a:xfrm>
            <a:off x="468313" y="922338"/>
            <a:ext cx="6297612" cy="2506662"/>
          </a:xfrm>
        </p:spPr>
        <p:txBody>
          <a:bodyPr/>
          <a:lstStyle>
            <a:lvl1pPr>
              <a:defRPr sz="4400"/>
            </a:lvl1pPr>
          </a:lstStyle>
          <a:p>
            <a:pPr lvl="0"/>
            <a:r>
              <a:rPr lang="de-CH" noProof="0"/>
              <a:t>Titelmasterformat durch Klicken bearbeiten</a:t>
            </a:r>
          </a:p>
        </p:txBody>
      </p:sp>
      <p:sp>
        <p:nvSpPr>
          <p:cNvPr id="5123" name="Rechteck 3"/>
          <p:cNvSpPr>
            <a:spLocks noGrp="1" noChangeArrowheads="1"/>
          </p:cNvSpPr>
          <p:nvPr>
            <p:ph type="subTitle" idx="1"/>
          </p:nvPr>
        </p:nvSpPr>
        <p:spPr>
          <a:xfrm>
            <a:off x="468313" y="3429000"/>
            <a:ext cx="6877050" cy="2663825"/>
          </a:xfrm>
        </p:spPr>
        <p:txBody>
          <a:bodyPr/>
          <a:lstStyle>
            <a:lvl1pPr>
              <a:defRPr/>
            </a:lvl1pPr>
          </a:lstStyle>
          <a:p>
            <a:pPr lvl="0"/>
            <a:r>
              <a:rPr lang="de-CH" noProof="0"/>
              <a:t>Formatvorlage des Untertitelmasters durch Klicken bearbeiten</a:t>
            </a:r>
          </a:p>
        </p:txBody>
      </p:sp>
      <p:sp>
        <p:nvSpPr>
          <p:cNvPr id="5124" name="Rechteck 4"/>
          <p:cNvSpPr>
            <a:spLocks noGrp="1" noChangeArrowheads="1"/>
          </p:cNvSpPr>
          <p:nvPr>
            <p:ph type="dt" sz="half" idx="2"/>
          </p:nvPr>
        </p:nvSpPr>
        <p:spPr>
          <a:xfrm>
            <a:off x="468313" y="6597650"/>
            <a:ext cx="1943100" cy="260350"/>
          </a:xfrm>
        </p:spPr>
        <p:txBody>
          <a:bodyPr/>
          <a:lstStyle>
            <a:lvl1pPr>
              <a:defRPr/>
            </a:lvl1pPr>
          </a:lstStyle>
          <a:p>
            <a:r>
              <a:rPr lang="de-DE"/>
              <a:t>21.11.2012</a:t>
            </a:r>
            <a:endParaRPr lang="de-CH"/>
          </a:p>
        </p:txBody>
      </p:sp>
      <p:sp>
        <p:nvSpPr>
          <p:cNvPr id="5125" name="Rechteck 5"/>
          <p:cNvSpPr>
            <a:spLocks noGrp="1" noChangeArrowheads="1"/>
          </p:cNvSpPr>
          <p:nvPr>
            <p:ph type="ftr" sz="quarter" idx="3"/>
          </p:nvPr>
        </p:nvSpPr>
        <p:spPr>
          <a:xfrm>
            <a:off x="2436813" y="6597650"/>
            <a:ext cx="4249737" cy="260350"/>
          </a:xfrm>
        </p:spPr>
        <p:txBody>
          <a:bodyPr bIns="45720"/>
          <a:lstStyle>
            <a:lvl1pPr>
              <a:defRPr/>
            </a:lvl1pPr>
          </a:lstStyle>
          <a:p>
            <a:endParaRPr lang="de-CH"/>
          </a:p>
        </p:txBody>
      </p:sp>
      <p:sp>
        <p:nvSpPr>
          <p:cNvPr id="5126" name="Rechteck 6"/>
          <p:cNvSpPr>
            <a:spLocks noGrp="1" noChangeArrowheads="1"/>
          </p:cNvSpPr>
          <p:nvPr>
            <p:ph type="sldNum" sz="quarter" idx="4"/>
          </p:nvPr>
        </p:nvSpPr>
        <p:spPr/>
        <p:txBody>
          <a:bodyPr lIns="91440" rIns="91440" bIns="45720"/>
          <a:lstStyle>
            <a:lvl1pPr>
              <a:defRPr/>
            </a:lvl1pPr>
          </a:lstStyle>
          <a:p>
            <a:fld id="{277E521C-FB01-4B55-B9F6-1974D2ABF568}" type="slidenum">
              <a:rPr lang="de-CH"/>
              <a:pPr/>
              <a:t>‹#›</a:t>
            </a:fld>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r>
              <a:rPr lang="de-DE"/>
              <a:t>21.11.2012</a:t>
            </a:r>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EDF713DD-7353-4F88-8F27-8763558DA455}" type="slidenum">
              <a:rPr lang="de-CH"/>
              <a:pPr/>
              <a:t>‹#›</a:t>
            </a:fld>
            <a:endParaRPr lang="de-CH"/>
          </a:p>
        </p:txBody>
      </p:sp>
    </p:spTree>
    <p:extLst>
      <p:ext uri="{BB962C8B-B14F-4D97-AF65-F5344CB8AC3E}">
        <p14:creationId xmlns:p14="http://schemas.microsoft.com/office/powerpoint/2010/main" val="2206842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r>
              <a:rPr lang="de-DE"/>
              <a:t>21.11.2012</a:t>
            </a:r>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9167B7C5-3074-41F5-BF12-917DD02B2D5E}" type="slidenum">
              <a:rPr lang="de-CH"/>
              <a:pPr/>
              <a:t>‹#›</a:t>
            </a:fld>
            <a:endParaRPr lang="de-CH"/>
          </a:p>
        </p:txBody>
      </p:sp>
    </p:spTree>
    <p:extLst>
      <p:ext uri="{BB962C8B-B14F-4D97-AF65-F5344CB8AC3E}">
        <p14:creationId xmlns:p14="http://schemas.microsoft.com/office/powerpoint/2010/main" val="2271082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8434" name="Rechteck 2"/>
          <p:cNvSpPr>
            <a:spLocks noGrp="1" noChangeArrowheads="1"/>
          </p:cNvSpPr>
          <p:nvPr>
            <p:ph type="ctrTitle"/>
          </p:nvPr>
        </p:nvSpPr>
        <p:spPr>
          <a:xfrm>
            <a:off x="468313" y="922338"/>
            <a:ext cx="6297612" cy="2506662"/>
          </a:xfrm>
        </p:spPr>
        <p:txBody>
          <a:bodyPr/>
          <a:lstStyle>
            <a:lvl1pPr>
              <a:defRPr sz="4400"/>
            </a:lvl1pPr>
          </a:lstStyle>
          <a:p>
            <a:pPr lvl="0"/>
            <a:r>
              <a:rPr lang="de-CH" noProof="0"/>
              <a:t>Titelmasterformat durch Klicken bearbeiten</a:t>
            </a:r>
          </a:p>
        </p:txBody>
      </p:sp>
      <p:sp>
        <p:nvSpPr>
          <p:cNvPr id="18435" name="Rechteck 3"/>
          <p:cNvSpPr>
            <a:spLocks noGrp="1" noChangeArrowheads="1"/>
          </p:cNvSpPr>
          <p:nvPr>
            <p:ph type="subTitle" idx="1"/>
          </p:nvPr>
        </p:nvSpPr>
        <p:spPr>
          <a:xfrm>
            <a:off x="468313" y="3429000"/>
            <a:ext cx="6877050" cy="2663825"/>
          </a:xfrm>
        </p:spPr>
        <p:txBody>
          <a:bodyPr/>
          <a:lstStyle>
            <a:lvl1pPr>
              <a:defRPr/>
            </a:lvl1pPr>
          </a:lstStyle>
          <a:p>
            <a:pPr lvl="0"/>
            <a:r>
              <a:rPr lang="de-CH" noProof="0"/>
              <a:t>Formatvorlage des Untertitelmasters durch Klicken bearbeiten</a:t>
            </a:r>
          </a:p>
        </p:txBody>
      </p:sp>
      <p:sp>
        <p:nvSpPr>
          <p:cNvPr id="18436" name="Rechteck 4"/>
          <p:cNvSpPr>
            <a:spLocks noGrp="1" noChangeArrowheads="1"/>
          </p:cNvSpPr>
          <p:nvPr>
            <p:ph type="dt" sz="half" idx="2"/>
          </p:nvPr>
        </p:nvSpPr>
        <p:spPr>
          <a:xfrm>
            <a:off x="468313" y="6597650"/>
            <a:ext cx="1943100" cy="260350"/>
          </a:xfrm>
        </p:spPr>
        <p:txBody>
          <a:bodyPr/>
          <a:lstStyle>
            <a:lvl1pPr>
              <a:defRPr/>
            </a:lvl1pPr>
          </a:lstStyle>
          <a:p>
            <a:r>
              <a:rPr lang="de-DE"/>
              <a:t>21.11.2012</a:t>
            </a:r>
            <a:endParaRPr lang="de-CH"/>
          </a:p>
        </p:txBody>
      </p:sp>
      <p:sp>
        <p:nvSpPr>
          <p:cNvPr id="18437" name="Rechteck 5"/>
          <p:cNvSpPr>
            <a:spLocks noGrp="1" noChangeArrowheads="1"/>
          </p:cNvSpPr>
          <p:nvPr>
            <p:ph type="ftr" sz="quarter" idx="3"/>
          </p:nvPr>
        </p:nvSpPr>
        <p:spPr>
          <a:xfrm>
            <a:off x="2436813" y="6597650"/>
            <a:ext cx="4249737" cy="260350"/>
          </a:xfrm>
        </p:spPr>
        <p:txBody>
          <a:bodyPr bIns="45720"/>
          <a:lstStyle>
            <a:lvl1pPr>
              <a:defRPr/>
            </a:lvl1pPr>
          </a:lstStyle>
          <a:p>
            <a:endParaRPr lang="de-CH"/>
          </a:p>
        </p:txBody>
      </p:sp>
      <p:sp>
        <p:nvSpPr>
          <p:cNvPr id="18438" name="Rechteck 6"/>
          <p:cNvSpPr>
            <a:spLocks noGrp="1" noChangeArrowheads="1"/>
          </p:cNvSpPr>
          <p:nvPr>
            <p:ph type="sldNum" sz="quarter" idx="4"/>
          </p:nvPr>
        </p:nvSpPr>
        <p:spPr/>
        <p:txBody>
          <a:bodyPr lIns="91440" rIns="91440" bIns="45720"/>
          <a:lstStyle>
            <a:lvl1pPr>
              <a:defRPr/>
            </a:lvl1pPr>
          </a:lstStyle>
          <a:p>
            <a:fld id="{3B7EBE24-63C7-4516-B61D-30C0605496C9}" type="slidenum">
              <a:rPr lang="de-CH"/>
              <a:pPr/>
              <a:t>‹#›</a:t>
            </a:fld>
            <a:endParaRPr lang="de-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r>
              <a:rPr lang="de-DE"/>
              <a:t>21.11.2012</a:t>
            </a:r>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CC77CA93-31EE-48C7-98CD-A9A3CBDE5D04}" type="slidenum">
              <a:rPr lang="de-CH"/>
              <a:pPr/>
              <a:t>‹#›</a:t>
            </a:fld>
            <a:endParaRPr lang="de-CH"/>
          </a:p>
        </p:txBody>
      </p:sp>
    </p:spTree>
    <p:extLst>
      <p:ext uri="{BB962C8B-B14F-4D97-AF65-F5344CB8AC3E}">
        <p14:creationId xmlns:p14="http://schemas.microsoft.com/office/powerpoint/2010/main" val="3651495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Datumsplatzhalter 3"/>
          <p:cNvSpPr>
            <a:spLocks noGrp="1"/>
          </p:cNvSpPr>
          <p:nvPr>
            <p:ph type="dt" sz="half" idx="10"/>
          </p:nvPr>
        </p:nvSpPr>
        <p:spPr/>
        <p:txBody>
          <a:bodyPr/>
          <a:lstStyle>
            <a:lvl1pPr>
              <a:defRPr/>
            </a:lvl1pPr>
          </a:lstStyle>
          <a:p>
            <a:r>
              <a:rPr lang="de-DE"/>
              <a:t>21.11.2012</a:t>
            </a:r>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A5DD09FE-0D93-44B4-90DB-EA1A80AF2856}" type="slidenum">
              <a:rPr lang="de-CH"/>
              <a:pPr/>
              <a:t>‹#›</a:t>
            </a:fld>
            <a:endParaRPr lang="de-CH"/>
          </a:p>
        </p:txBody>
      </p:sp>
    </p:spTree>
    <p:extLst>
      <p:ext uri="{BB962C8B-B14F-4D97-AF65-F5344CB8AC3E}">
        <p14:creationId xmlns:p14="http://schemas.microsoft.com/office/powerpoint/2010/main" val="2862495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2565400"/>
            <a:ext cx="3349625" cy="356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3959225" y="2565400"/>
            <a:ext cx="3349625" cy="356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r>
              <a:rPr lang="de-DE"/>
              <a:t>21.11.2012</a:t>
            </a:r>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E4CD7FFD-0324-4EA8-9458-14D380AAD05D}" type="slidenum">
              <a:rPr lang="de-CH"/>
              <a:pPr/>
              <a:t>‹#›</a:t>
            </a:fld>
            <a:endParaRPr lang="de-CH"/>
          </a:p>
        </p:txBody>
      </p:sp>
    </p:spTree>
    <p:extLst>
      <p:ext uri="{BB962C8B-B14F-4D97-AF65-F5344CB8AC3E}">
        <p14:creationId xmlns:p14="http://schemas.microsoft.com/office/powerpoint/2010/main" val="1612095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r>
              <a:rPr lang="de-DE"/>
              <a:t>21.11.2012</a:t>
            </a:r>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F3364138-62AB-4E04-BCEC-DC9777B9C7F7}" type="slidenum">
              <a:rPr lang="de-CH"/>
              <a:pPr/>
              <a:t>‹#›</a:t>
            </a:fld>
            <a:endParaRPr lang="de-CH"/>
          </a:p>
        </p:txBody>
      </p:sp>
    </p:spTree>
    <p:extLst>
      <p:ext uri="{BB962C8B-B14F-4D97-AF65-F5344CB8AC3E}">
        <p14:creationId xmlns:p14="http://schemas.microsoft.com/office/powerpoint/2010/main" val="466372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r>
              <a:rPr lang="de-DE"/>
              <a:t>21.11.2012</a:t>
            </a:r>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4A09B735-5D74-467C-9146-BEAD83E12671}" type="slidenum">
              <a:rPr lang="de-CH"/>
              <a:pPr/>
              <a:t>‹#›</a:t>
            </a:fld>
            <a:endParaRPr lang="de-CH"/>
          </a:p>
        </p:txBody>
      </p:sp>
    </p:spTree>
    <p:extLst>
      <p:ext uri="{BB962C8B-B14F-4D97-AF65-F5344CB8AC3E}">
        <p14:creationId xmlns:p14="http://schemas.microsoft.com/office/powerpoint/2010/main" val="1337877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de-DE"/>
              <a:t>21.11.2012</a:t>
            </a:r>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E1FB4C76-39F8-47A6-8770-4D46D93E905A}" type="slidenum">
              <a:rPr lang="de-CH"/>
              <a:pPr/>
              <a:t>‹#›</a:t>
            </a:fld>
            <a:endParaRPr lang="de-CH"/>
          </a:p>
        </p:txBody>
      </p:sp>
    </p:spTree>
    <p:extLst>
      <p:ext uri="{BB962C8B-B14F-4D97-AF65-F5344CB8AC3E}">
        <p14:creationId xmlns:p14="http://schemas.microsoft.com/office/powerpoint/2010/main" val="2583335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r>
              <a:rPr lang="de-DE"/>
              <a:t>21.11.2012</a:t>
            </a:r>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C72E19F6-80F1-4F2F-B6E2-4AC7B5091FB3}" type="slidenum">
              <a:rPr lang="de-CH"/>
              <a:pPr/>
              <a:t>‹#›</a:t>
            </a:fld>
            <a:endParaRPr lang="de-CH"/>
          </a:p>
        </p:txBody>
      </p:sp>
    </p:spTree>
    <p:extLst>
      <p:ext uri="{BB962C8B-B14F-4D97-AF65-F5344CB8AC3E}">
        <p14:creationId xmlns:p14="http://schemas.microsoft.com/office/powerpoint/2010/main" val="3742063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r>
              <a:rPr lang="de-DE"/>
              <a:t>21.11.2012</a:t>
            </a:r>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74840C64-4EF1-43CA-AAB3-B6CA2F7D3ACB}" type="slidenum">
              <a:rPr lang="de-CH"/>
              <a:pPr/>
              <a:t>‹#›</a:t>
            </a:fld>
            <a:endParaRPr lang="de-CH"/>
          </a:p>
        </p:txBody>
      </p:sp>
    </p:spTree>
    <p:extLst>
      <p:ext uri="{BB962C8B-B14F-4D97-AF65-F5344CB8AC3E}">
        <p14:creationId xmlns:p14="http://schemas.microsoft.com/office/powerpoint/2010/main" val="832065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r>
              <a:rPr lang="de-DE"/>
              <a:t>21.11.2012</a:t>
            </a:r>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639A311B-8A2A-440A-BB62-EC14E28A234B}" type="slidenum">
              <a:rPr lang="de-CH"/>
              <a:pPr/>
              <a:t>‹#›</a:t>
            </a:fld>
            <a:endParaRPr lang="de-CH"/>
          </a:p>
        </p:txBody>
      </p:sp>
    </p:spTree>
    <p:extLst>
      <p:ext uri="{BB962C8B-B14F-4D97-AF65-F5344CB8AC3E}">
        <p14:creationId xmlns:p14="http://schemas.microsoft.com/office/powerpoint/2010/main" val="3789316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r>
              <a:rPr lang="de-DE"/>
              <a:t>21.11.2012</a:t>
            </a:r>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C935D80C-2270-4296-88ED-525B529AC83F}" type="slidenum">
              <a:rPr lang="de-CH"/>
              <a:pPr/>
              <a:t>‹#›</a:t>
            </a:fld>
            <a:endParaRPr lang="de-CH"/>
          </a:p>
        </p:txBody>
      </p:sp>
    </p:spTree>
    <p:extLst>
      <p:ext uri="{BB962C8B-B14F-4D97-AF65-F5344CB8AC3E}">
        <p14:creationId xmlns:p14="http://schemas.microsoft.com/office/powerpoint/2010/main" val="287552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5595938" y="981075"/>
            <a:ext cx="1712912" cy="5145088"/>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981075"/>
            <a:ext cx="4986338" cy="5145088"/>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r>
              <a:rPr lang="de-DE"/>
              <a:t>21.11.2012</a:t>
            </a:r>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2ECFEB15-D668-470E-BBAF-020E56F871C4}" type="slidenum">
              <a:rPr lang="de-CH"/>
              <a:pPr/>
              <a:t>‹#›</a:t>
            </a:fld>
            <a:endParaRPr lang="de-CH"/>
          </a:p>
        </p:txBody>
      </p:sp>
    </p:spTree>
    <p:extLst>
      <p:ext uri="{BB962C8B-B14F-4D97-AF65-F5344CB8AC3E}">
        <p14:creationId xmlns:p14="http://schemas.microsoft.com/office/powerpoint/2010/main" val="1395615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8" name="Picture 23" descr="6333_ppt_ige_2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el 1"/>
          <p:cNvSpPr>
            <a:spLocks noGrp="1"/>
          </p:cNvSpPr>
          <p:nvPr>
            <p:ph type="ctrTitle"/>
          </p:nvPr>
        </p:nvSpPr>
        <p:spPr>
          <a:xfrm>
            <a:off x="608400" y="1677600"/>
            <a:ext cx="8380800" cy="532800"/>
          </a:xfrm>
        </p:spPr>
        <p:txBody>
          <a:bodyPr>
            <a:normAutofit/>
          </a:bodyPr>
          <a:lstStyle>
            <a:lvl1pPr>
              <a:defRPr sz="4400"/>
            </a:lvl1pPr>
          </a:lstStyle>
          <a:p>
            <a:r>
              <a:rPr lang="de-DE"/>
              <a:t>Titelmasterformat durch Klicken bearbeiten</a:t>
            </a:r>
            <a:endParaRPr lang="de-CH" dirty="0"/>
          </a:p>
        </p:txBody>
      </p:sp>
      <p:sp>
        <p:nvSpPr>
          <p:cNvPr id="3" name="Untertitel 2"/>
          <p:cNvSpPr>
            <a:spLocks noGrp="1"/>
          </p:cNvSpPr>
          <p:nvPr>
            <p:ph type="subTitle" idx="1"/>
          </p:nvPr>
        </p:nvSpPr>
        <p:spPr>
          <a:xfrm>
            <a:off x="608400" y="2667600"/>
            <a:ext cx="7923600" cy="4114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dirty="0"/>
          </a:p>
        </p:txBody>
      </p:sp>
      <p:sp>
        <p:nvSpPr>
          <p:cNvPr id="4" name="Datumsplatzhalter 3"/>
          <p:cNvSpPr>
            <a:spLocks noGrp="1"/>
          </p:cNvSpPr>
          <p:nvPr>
            <p:ph type="dt" sz="half" idx="10"/>
          </p:nvPr>
        </p:nvSpPr>
        <p:spPr/>
        <p:txBody>
          <a:bodyPr/>
          <a:lstStyle/>
          <a:p>
            <a:r>
              <a:rPr lang="de-DE"/>
              <a:t>21.11.2012</a:t>
            </a:r>
            <a:endParaRPr lang="de-CH"/>
          </a:p>
        </p:txBody>
      </p:sp>
      <p:sp>
        <p:nvSpPr>
          <p:cNvPr id="6" name="Foliennummernplatzhalter 5"/>
          <p:cNvSpPr>
            <a:spLocks noGrp="1"/>
          </p:cNvSpPr>
          <p:nvPr>
            <p:ph type="sldNum" sz="quarter" idx="12"/>
          </p:nvPr>
        </p:nvSpPr>
        <p:spPr/>
        <p:txBody>
          <a:bodyPr/>
          <a:lstStyle/>
          <a:p>
            <a:fld id="{B2834ED2-D6C0-4061-9B55-1D0EA3186AB7}" type="slidenum">
              <a:rPr lang="de-CH" smtClean="0">
                <a:solidFill>
                  <a:prstClr val="black"/>
                </a:solidFill>
              </a:rPr>
              <a:pPr/>
              <a:t>‹#›</a:t>
            </a:fld>
            <a:endParaRPr lang="de-CH">
              <a:solidFill>
                <a:prstClr val="black"/>
              </a:solidFill>
            </a:endParaRPr>
          </a:p>
        </p:txBody>
      </p:sp>
    </p:spTree>
    <p:extLst>
      <p:ext uri="{BB962C8B-B14F-4D97-AF65-F5344CB8AC3E}">
        <p14:creationId xmlns:p14="http://schemas.microsoft.com/office/powerpoint/2010/main" val="2946157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r>
              <a:rPr lang="de-DE"/>
              <a:t>21.11.2012</a:t>
            </a:r>
            <a:endParaRPr lang="de-CH"/>
          </a:p>
        </p:txBody>
      </p:sp>
      <p:sp>
        <p:nvSpPr>
          <p:cNvPr id="6" name="Foliennummernplatzhalter 5"/>
          <p:cNvSpPr>
            <a:spLocks noGrp="1"/>
          </p:cNvSpPr>
          <p:nvPr>
            <p:ph type="sldNum" sz="quarter" idx="12"/>
          </p:nvPr>
        </p:nvSpPr>
        <p:spPr/>
        <p:txBody>
          <a:bodyPr/>
          <a:lstStyle/>
          <a:p>
            <a:fld id="{B2834ED2-D6C0-4061-9B55-1D0EA3186AB7}" type="slidenum">
              <a:rPr lang="de-CH" smtClean="0">
                <a:solidFill>
                  <a:prstClr val="black"/>
                </a:solidFill>
              </a:rPr>
              <a:pPr/>
              <a:t>‹#›</a:t>
            </a:fld>
            <a:endParaRPr lang="de-CH">
              <a:solidFill>
                <a:prstClr val="black"/>
              </a:solidFill>
            </a:endParaRPr>
          </a:p>
        </p:txBody>
      </p:sp>
      <p:cxnSp>
        <p:nvCxnSpPr>
          <p:cNvPr id="7" name="Gerade Verbindung 6"/>
          <p:cNvCxnSpPr/>
          <p:nvPr userDrawn="1"/>
        </p:nvCxnSpPr>
        <p:spPr>
          <a:xfrm>
            <a:off x="8316416" y="412483"/>
            <a:ext cx="0" cy="9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23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r>
              <a:rPr lang="de-DE"/>
              <a:t>21.11.2012</a:t>
            </a:r>
            <a:endParaRPr lang="de-CH"/>
          </a:p>
        </p:txBody>
      </p:sp>
      <p:sp>
        <p:nvSpPr>
          <p:cNvPr id="6" name="Foliennummernplatzhalter 5"/>
          <p:cNvSpPr>
            <a:spLocks noGrp="1"/>
          </p:cNvSpPr>
          <p:nvPr>
            <p:ph type="sldNum" sz="quarter" idx="12"/>
          </p:nvPr>
        </p:nvSpPr>
        <p:spPr/>
        <p:txBody>
          <a:bodyPr/>
          <a:lstStyle/>
          <a:p>
            <a:fld id="{B2834ED2-D6C0-4061-9B55-1D0EA3186AB7}" type="slidenum">
              <a:rPr lang="de-CH" smtClean="0">
                <a:solidFill>
                  <a:prstClr val="black"/>
                </a:solidFill>
              </a:rPr>
              <a:pPr/>
              <a:t>‹#›</a:t>
            </a:fld>
            <a:endParaRPr lang="de-CH">
              <a:solidFill>
                <a:prstClr val="black"/>
              </a:solidFill>
            </a:endParaRPr>
          </a:p>
        </p:txBody>
      </p:sp>
      <p:cxnSp>
        <p:nvCxnSpPr>
          <p:cNvPr id="7" name="Gerade Verbindung 6"/>
          <p:cNvCxnSpPr/>
          <p:nvPr userDrawn="1"/>
        </p:nvCxnSpPr>
        <p:spPr>
          <a:xfrm>
            <a:off x="8316416" y="412483"/>
            <a:ext cx="0" cy="9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31833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und Inhalt mit Logoschrift">
    <p:spTree>
      <p:nvGrpSpPr>
        <p:cNvPr id="1" name=""/>
        <p:cNvGrpSpPr/>
        <p:nvPr/>
      </p:nvGrpSpPr>
      <p:grpSpPr>
        <a:xfrm>
          <a:off x="0" y="0"/>
          <a:ext cx="0" cy="0"/>
          <a:chOff x="0" y="0"/>
          <a:chExt cx="0" cy="0"/>
        </a:xfrm>
      </p:grpSpPr>
      <p:pic>
        <p:nvPicPr>
          <p:cNvPr id="8" name="Picture 23" descr="6333_ppt_ige_2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r>
              <a:rPr lang="de-DE"/>
              <a:t>21.11.2012</a:t>
            </a:r>
            <a:endParaRPr lang="de-CH"/>
          </a:p>
        </p:txBody>
      </p:sp>
      <p:sp>
        <p:nvSpPr>
          <p:cNvPr id="6" name="Foliennummernplatzhalter 5"/>
          <p:cNvSpPr>
            <a:spLocks noGrp="1"/>
          </p:cNvSpPr>
          <p:nvPr>
            <p:ph type="sldNum" sz="quarter" idx="12"/>
          </p:nvPr>
        </p:nvSpPr>
        <p:spPr/>
        <p:txBody>
          <a:bodyPr/>
          <a:lstStyle/>
          <a:p>
            <a:fld id="{B2834ED2-D6C0-4061-9B55-1D0EA3186AB7}" type="slidenum">
              <a:rPr lang="de-CH" smtClean="0">
                <a:solidFill>
                  <a:prstClr val="black"/>
                </a:solidFill>
              </a:rPr>
              <a:pPr/>
              <a:t>‹#›</a:t>
            </a:fld>
            <a:endParaRPr lang="de-CH">
              <a:solidFill>
                <a:prstClr val="black"/>
              </a:solidFill>
            </a:endParaRPr>
          </a:p>
        </p:txBody>
      </p:sp>
      <p:cxnSp>
        <p:nvCxnSpPr>
          <p:cNvPr id="7" name="Gerade Verbindung 6"/>
          <p:cNvCxnSpPr/>
          <p:nvPr userDrawn="1"/>
        </p:nvCxnSpPr>
        <p:spPr>
          <a:xfrm>
            <a:off x="8316416" y="412483"/>
            <a:ext cx="0" cy="9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4128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8400" y="1677600"/>
            <a:ext cx="5331752" cy="532800"/>
          </a:xfrm>
        </p:spPr>
        <p:txBody>
          <a:bodyPr anchor="ctr" anchorCtr="0"/>
          <a:lstStyle/>
          <a:p>
            <a:r>
              <a:rPr lang="de-DE"/>
              <a:t>Titelmasterformat durch Klicken bearbeiten</a:t>
            </a:r>
            <a:endParaRPr lang="de-CH"/>
          </a:p>
        </p:txBody>
      </p:sp>
      <p:sp>
        <p:nvSpPr>
          <p:cNvPr id="3" name="Inhaltsplatzhalter 2"/>
          <p:cNvSpPr>
            <a:spLocks noGrp="1"/>
          </p:cNvSpPr>
          <p:nvPr>
            <p:ph sz="half" idx="1"/>
          </p:nvPr>
        </p:nvSpPr>
        <p:spPr>
          <a:xfrm>
            <a:off x="608400" y="2286000"/>
            <a:ext cx="5029200" cy="41148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noChangeAspect="1"/>
          </p:cNvSpPr>
          <p:nvPr>
            <p:ph sz="half" idx="2"/>
          </p:nvPr>
        </p:nvSpPr>
        <p:spPr>
          <a:xfrm>
            <a:off x="6084000" y="1029600"/>
            <a:ext cx="3060000" cy="58284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r>
              <a:rPr lang="de-DE"/>
              <a:t>21.11.2012</a:t>
            </a:r>
            <a:endParaRPr lang="de-CH"/>
          </a:p>
        </p:txBody>
      </p:sp>
      <p:sp>
        <p:nvSpPr>
          <p:cNvPr id="7" name="Foliennummernplatzhalter 6"/>
          <p:cNvSpPr>
            <a:spLocks noGrp="1"/>
          </p:cNvSpPr>
          <p:nvPr>
            <p:ph type="sldNum" sz="quarter" idx="12"/>
          </p:nvPr>
        </p:nvSpPr>
        <p:spPr/>
        <p:txBody>
          <a:bodyPr/>
          <a:lstStyle/>
          <a:p>
            <a:fld id="{B2834ED2-D6C0-4061-9B55-1D0EA3186AB7}" type="slidenum">
              <a:rPr lang="de-CH" smtClean="0">
                <a:solidFill>
                  <a:prstClr val="black"/>
                </a:solidFill>
              </a:rPr>
              <a:pPr/>
              <a:t>‹#›</a:t>
            </a:fld>
            <a:endParaRPr lang="de-CH">
              <a:solidFill>
                <a:prstClr val="black"/>
              </a:solidFill>
            </a:endParaRPr>
          </a:p>
        </p:txBody>
      </p:sp>
      <p:cxnSp>
        <p:nvCxnSpPr>
          <p:cNvPr id="9" name="Gerade Verbindung 8"/>
          <p:cNvCxnSpPr/>
          <p:nvPr userDrawn="1"/>
        </p:nvCxnSpPr>
        <p:spPr>
          <a:xfrm>
            <a:off x="8316416" y="412483"/>
            <a:ext cx="0" cy="9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platzhalter 9"/>
          <p:cNvSpPr>
            <a:spLocks noGrp="1"/>
          </p:cNvSpPr>
          <p:nvPr>
            <p:ph type="body" sz="quarter" idx="13"/>
          </p:nvPr>
        </p:nvSpPr>
        <p:spPr>
          <a:xfrm>
            <a:off x="6084168" y="6613200"/>
            <a:ext cx="3059833" cy="244800"/>
          </a:xfrm>
        </p:spPr>
        <p:txBody>
          <a:bodyPr>
            <a:noAutofit/>
          </a:bodyPr>
          <a:lstStyle>
            <a:lvl1pPr marL="0" indent="0" algn="r">
              <a:buNone/>
              <a:defRPr sz="1000" b="1"/>
            </a:lvl1pPr>
            <a:lvl2pPr marL="180975" indent="0" algn="r">
              <a:buNone/>
              <a:defRPr sz="1000" b="1"/>
            </a:lvl2pPr>
            <a:lvl3pPr marL="355600" indent="0" algn="r">
              <a:buNone/>
              <a:defRPr sz="1000" b="1"/>
            </a:lvl3pPr>
            <a:lvl4pPr marL="536575" indent="0" algn="r">
              <a:buNone/>
              <a:defRPr sz="1000" b="1"/>
            </a:lvl4pPr>
            <a:lvl5pPr marL="719138" indent="0" algn="r">
              <a:buNone/>
              <a:defRPr sz="1000" b="1"/>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453372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r>
              <a:rPr lang="de-DE"/>
              <a:t>21.11.2012</a:t>
            </a:r>
            <a:endParaRPr lang="de-CH"/>
          </a:p>
        </p:txBody>
      </p:sp>
      <p:sp>
        <p:nvSpPr>
          <p:cNvPr id="5" name="Foliennummernplatzhalter 4"/>
          <p:cNvSpPr>
            <a:spLocks noGrp="1"/>
          </p:cNvSpPr>
          <p:nvPr>
            <p:ph type="sldNum" sz="quarter" idx="12"/>
          </p:nvPr>
        </p:nvSpPr>
        <p:spPr/>
        <p:txBody>
          <a:bodyPr/>
          <a:lstStyle/>
          <a:p>
            <a:fld id="{B2834ED2-D6C0-4061-9B55-1D0EA3186AB7}" type="slidenum">
              <a:rPr lang="de-CH" smtClean="0">
                <a:solidFill>
                  <a:prstClr val="black"/>
                </a:solidFill>
              </a:rPr>
              <a:pPr/>
              <a:t>‹#›</a:t>
            </a:fld>
            <a:endParaRPr lang="de-CH">
              <a:solidFill>
                <a:prstClr val="black"/>
              </a:solidFill>
            </a:endParaRPr>
          </a:p>
        </p:txBody>
      </p:sp>
      <p:cxnSp>
        <p:nvCxnSpPr>
          <p:cNvPr id="6" name="Gerade Verbindung 5"/>
          <p:cNvCxnSpPr/>
          <p:nvPr userDrawn="1"/>
        </p:nvCxnSpPr>
        <p:spPr>
          <a:xfrm>
            <a:off x="8316416" y="412483"/>
            <a:ext cx="0" cy="9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6425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21.11.2012</a:t>
            </a:r>
            <a:endParaRPr lang="de-CH"/>
          </a:p>
        </p:txBody>
      </p:sp>
      <p:sp>
        <p:nvSpPr>
          <p:cNvPr id="4" name="Foliennummernplatzhalter 3"/>
          <p:cNvSpPr>
            <a:spLocks noGrp="1"/>
          </p:cNvSpPr>
          <p:nvPr>
            <p:ph type="sldNum" sz="quarter" idx="12"/>
          </p:nvPr>
        </p:nvSpPr>
        <p:spPr/>
        <p:txBody>
          <a:bodyPr/>
          <a:lstStyle/>
          <a:p>
            <a:fld id="{B2834ED2-D6C0-4061-9B55-1D0EA3186AB7}" type="slidenum">
              <a:rPr lang="de-CH" smtClean="0">
                <a:solidFill>
                  <a:prstClr val="black"/>
                </a:solidFill>
              </a:rPr>
              <a:pPr/>
              <a:t>‹#›</a:t>
            </a:fld>
            <a:endParaRPr lang="de-CH">
              <a:solidFill>
                <a:prstClr val="black"/>
              </a:solidFill>
            </a:endParaRPr>
          </a:p>
        </p:txBody>
      </p:sp>
      <p:cxnSp>
        <p:nvCxnSpPr>
          <p:cNvPr id="5" name="Gerade Verbindung 4"/>
          <p:cNvCxnSpPr/>
          <p:nvPr userDrawn="1"/>
        </p:nvCxnSpPr>
        <p:spPr>
          <a:xfrm>
            <a:off x="8316416" y="412483"/>
            <a:ext cx="0" cy="9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388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Datumsplatzhalter 3"/>
          <p:cNvSpPr>
            <a:spLocks noGrp="1"/>
          </p:cNvSpPr>
          <p:nvPr>
            <p:ph type="dt" sz="half" idx="10"/>
          </p:nvPr>
        </p:nvSpPr>
        <p:spPr/>
        <p:txBody>
          <a:bodyPr/>
          <a:lstStyle>
            <a:lvl1pPr>
              <a:defRPr/>
            </a:lvl1pPr>
          </a:lstStyle>
          <a:p>
            <a:r>
              <a:rPr lang="de-DE"/>
              <a:t>21.11.2012</a:t>
            </a:r>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373826F5-A328-4875-9274-7AF9122DCA66}" type="slidenum">
              <a:rPr lang="de-CH"/>
              <a:pPr/>
              <a:t>‹#›</a:t>
            </a:fld>
            <a:endParaRPr lang="de-CH"/>
          </a:p>
        </p:txBody>
      </p:sp>
    </p:spTree>
    <p:extLst>
      <p:ext uri="{BB962C8B-B14F-4D97-AF65-F5344CB8AC3E}">
        <p14:creationId xmlns:p14="http://schemas.microsoft.com/office/powerpoint/2010/main" val="16890022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7" name="Picture 6" descr="CIPC POWERPOINT TEMPLATE 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2144"/>
          </a:xfrm>
          <a:prstGeom prst="rect">
            <a:avLst/>
          </a:prstGeom>
        </p:spPr>
      </p:pic>
      <p:sp>
        <p:nvSpPr>
          <p:cNvPr id="2" name="Title 1"/>
          <p:cNvSpPr>
            <a:spLocks noGrp="1"/>
          </p:cNvSpPr>
          <p:nvPr>
            <p:ph type="title"/>
          </p:nvPr>
        </p:nvSpPr>
        <p:spPr>
          <a:xfrm>
            <a:off x="145498" y="179358"/>
            <a:ext cx="7326444" cy="698542"/>
          </a:xfrm>
        </p:spPr>
        <p:txBody>
          <a:bodyPr>
            <a:normAutofit/>
          </a:bodyPr>
          <a:lstStyle>
            <a:lvl1pPr algn="l">
              <a:defRPr sz="2395" b="1" cap="all">
                <a:solidFill>
                  <a:schemeClr val="bg1"/>
                </a:solidFill>
              </a:defRPr>
            </a:lvl1pPr>
          </a:lstStyle>
          <a:p>
            <a:r>
              <a:rPr lang="en-US" dirty="0"/>
              <a:t>Click to edit Master title style</a:t>
            </a:r>
          </a:p>
        </p:txBody>
      </p:sp>
      <p:sp>
        <p:nvSpPr>
          <p:cNvPr id="6" name="Rectangle 5"/>
          <p:cNvSpPr/>
          <p:nvPr userDrawn="1"/>
        </p:nvSpPr>
        <p:spPr>
          <a:xfrm>
            <a:off x="0" y="6598407"/>
            <a:ext cx="9144000" cy="326448"/>
          </a:xfrm>
          <a:prstGeom prst="rect">
            <a:avLst/>
          </a:prstGeom>
          <a:solidFill>
            <a:srgbClr val="0078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
          <p:cNvSpPr>
            <a:spLocks noGrp="1"/>
          </p:cNvSpPr>
          <p:nvPr>
            <p:ph idx="1"/>
          </p:nvPr>
        </p:nvSpPr>
        <p:spPr>
          <a:xfrm>
            <a:off x="457200" y="1600202"/>
            <a:ext cx="8229600" cy="4525963"/>
          </a:xfrm>
          <a:prstGeom prst="rect">
            <a:avLst/>
          </a:prstGeom>
        </p:spPr>
        <p:txBody>
          <a:bodyPr vert="horz" lIns="99551" tIns="49775" rIns="99551" bIns="4977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Untitled-14.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08181" y="6598407"/>
            <a:ext cx="603420" cy="341172"/>
          </a:xfrm>
          <a:prstGeom prst="rect">
            <a:avLst/>
          </a:prstGeom>
        </p:spPr>
      </p:pic>
      <p:sp>
        <p:nvSpPr>
          <p:cNvPr id="11" name="Slide Number Placeholder 5"/>
          <p:cNvSpPr>
            <a:spLocks noGrp="1"/>
          </p:cNvSpPr>
          <p:nvPr>
            <p:ph type="sldNum" sz="quarter" idx="12"/>
          </p:nvPr>
        </p:nvSpPr>
        <p:spPr>
          <a:xfrm>
            <a:off x="316873" y="6691257"/>
            <a:ext cx="277099" cy="248322"/>
          </a:xfrm>
        </p:spPr>
        <p:txBody>
          <a:bodyPr/>
          <a:lstStyle>
            <a:lvl1pPr algn="ctr">
              <a:defRPr sz="684">
                <a:solidFill>
                  <a:srgbClr val="FFFFFF"/>
                </a:solidFill>
              </a:defRPr>
            </a:lvl1pPr>
          </a:lstStyle>
          <a:p>
            <a:fld id="{F808627B-F915-7940-8094-9D0FE90F5C69}" type="slidenum">
              <a:rPr lang="en-US" smtClean="0"/>
              <a:pPr/>
              <a:t>‹#›</a:t>
            </a:fld>
            <a:endParaRPr lang="en-US" dirty="0"/>
          </a:p>
        </p:txBody>
      </p:sp>
    </p:spTree>
    <p:extLst>
      <p:ext uri="{BB962C8B-B14F-4D97-AF65-F5344CB8AC3E}">
        <p14:creationId xmlns:p14="http://schemas.microsoft.com/office/powerpoint/2010/main" val="28882851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D3300A-6631-7448-BC89-159AC4B40E6D}" type="datetimeFigureOut">
              <a:rPr lang="en-US" smtClean="0"/>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7E9A74-5513-294E-A2AF-5548CDACAE0E}" type="slidenum">
              <a:rPr lang="en-US" smtClean="0"/>
              <a:t>‹#›</a:t>
            </a:fld>
            <a:endParaRPr lang="en-US"/>
          </a:p>
        </p:txBody>
      </p:sp>
      <p:pic>
        <p:nvPicPr>
          <p:cNvPr id="6" name="Picture 5" descr="CIPC POWERPOINT TEMPLATE 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2144"/>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 y="386950"/>
            <a:ext cx="1787164" cy="1894360"/>
          </a:xfrm>
          <a:prstGeom prst="rect">
            <a:avLst/>
          </a:prstGeom>
        </p:spPr>
      </p:pic>
      <p:sp>
        <p:nvSpPr>
          <p:cNvPr id="8" name="Rectangle 7"/>
          <p:cNvSpPr/>
          <p:nvPr userDrawn="1"/>
        </p:nvSpPr>
        <p:spPr>
          <a:xfrm>
            <a:off x="2590800" y="6025366"/>
            <a:ext cx="4214845" cy="4422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50505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CIPC POWERPOINT 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2144"/>
          </a:xfrm>
          <a:prstGeom prst="rect">
            <a:avLst/>
          </a:prstGeom>
        </p:spPr>
      </p:pic>
      <p:sp>
        <p:nvSpPr>
          <p:cNvPr id="2" name="Title 1"/>
          <p:cNvSpPr>
            <a:spLocks noGrp="1"/>
          </p:cNvSpPr>
          <p:nvPr>
            <p:ph type="ctrTitle" hasCustomPrompt="1"/>
          </p:nvPr>
        </p:nvSpPr>
        <p:spPr>
          <a:xfrm>
            <a:off x="457201" y="2215651"/>
            <a:ext cx="4891511" cy="1171065"/>
          </a:xfrm>
          <a:ln>
            <a:noFill/>
          </a:ln>
        </p:spPr>
        <p:txBody>
          <a:bodyPr>
            <a:noAutofit/>
          </a:bodyPr>
          <a:lstStyle>
            <a:lvl1pPr algn="l">
              <a:defRPr sz="3422" b="1" cap="all">
                <a:gradFill flip="none" rotWithShape="1">
                  <a:gsLst>
                    <a:gs pos="0">
                      <a:srgbClr val="75B56B"/>
                    </a:gs>
                    <a:gs pos="100000">
                      <a:srgbClr val="007882"/>
                    </a:gs>
                  </a:gsLst>
                  <a:lin ang="0" scaled="1"/>
                  <a:tileRect/>
                </a:gra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57202" y="3390099"/>
            <a:ext cx="4891510" cy="621818"/>
          </a:xfrm>
          <a:ln>
            <a:noFill/>
          </a:ln>
        </p:spPr>
        <p:txBody>
          <a:bodyPr/>
          <a:lstStyle>
            <a:lvl1pPr marL="0" indent="0" algn="l">
              <a:buNone/>
              <a:defRPr>
                <a:gradFill flip="none" rotWithShape="1">
                  <a:gsLst>
                    <a:gs pos="0">
                      <a:srgbClr val="75B56B"/>
                    </a:gs>
                    <a:gs pos="100000">
                      <a:srgbClr val="007882"/>
                    </a:gs>
                  </a:gsLst>
                  <a:lin ang="0" scaled="1"/>
                  <a:tileRect/>
                </a:gradFill>
              </a:defRPr>
            </a:lvl1pPr>
            <a:lvl2pPr marL="425829" indent="0" algn="ctr">
              <a:buNone/>
              <a:defRPr>
                <a:solidFill>
                  <a:schemeClr val="tx1">
                    <a:tint val="75000"/>
                  </a:schemeClr>
                </a:solidFill>
              </a:defRPr>
            </a:lvl2pPr>
            <a:lvl3pPr marL="851656" indent="0" algn="ctr">
              <a:buNone/>
              <a:defRPr>
                <a:solidFill>
                  <a:schemeClr val="tx1">
                    <a:tint val="75000"/>
                  </a:schemeClr>
                </a:solidFill>
              </a:defRPr>
            </a:lvl3pPr>
            <a:lvl4pPr marL="1277485" indent="0" algn="ctr">
              <a:buNone/>
              <a:defRPr>
                <a:solidFill>
                  <a:schemeClr val="tx1">
                    <a:tint val="75000"/>
                  </a:schemeClr>
                </a:solidFill>
              </a:defRPr>
            </a:lvl4pPr>
            <a:lvl5pPr marL="1703313" indent="0" algn="ctr">
              <a:buNone/>
              <a:defRPr>
                <a:solidFill>
                  <a:schemeClr val="tx1">
                    <a:tint val="75000"/>
                  </a:schemeClr>
                </a:solidFill>
              </a:defRPr>
            </a:lvl5pPr>
            <a:lvl6pPr marL="2129141" indent="0" algn="ctr">
              <a:buNone/>
              <a:defRPr>
                <a:solidFill>
                  <a:schemeClr val="tx1">
                    <a:tint val="75000"/>
                  </a:schemeClr>
                </a:solidFill>
              </a:defRPr>
            </a:lvl6pPr>
            <a:lvl7pPr marL="2554970" indent="0" algn="ctr">
              <a:buNone/>
              <a:defRPr>
                <a:solidFill>
                  <a:schemeClr val="tx1">
                    <a:tint val="75000"/>
                  </a:schemeClr>
                </a:solidFill>
              </a:defRPr>
            </a:lvl7pPr>
            <a:lvl8pPr marL="2980797" indent="0" algn="ctr">
              <a:buNone/>
              <a:defRPr>
                <a:solidFill>
                  <a:schemeClr val="tx1">
                    <a:tint val="75000"/>
                  </a:schemeClr>
                </a:solidFill>
              </a:defRPr>
            </a:lvl8pPr>
            <a:lvl9pPr marL="3406626" indent="0" algn="ctr">
              <a:buNone/>
              <a:defRPr>
                <a:solidFill>
                  <a:schemeClr val="tx1">
                    <a:tint val="75000"/>
                  </a:schemeClr>
                </a:solidFill>
              </a:defRPr>
            </a:lvl9pPr>
          </a:lstStyle>
          <a:p>
            <a:r>
              <a:rPr lang="en-US" dirty="0"/>
              <a:t>Click to edit</a:t>
            </a: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73596" y="488294"/>
            <a:ext cx="1541700" cy="1634173"/>
          </a:xfrm>
          <a:prstGeom prst="rect">
            <a:avLst/>
          </a:prstGeom>
        </p:spPr>
      </p:pic>
    </p:spTree>
    <p:extLst>
      <p:ext uri="{BB962C8B-B14F-4D97-AF65-F5344CB8AC3E}">
        <p14:creationId xmlns:p14="http://schemas.microsoft.com/office/powerpoint/2010/main" val="3932214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CIPC POWERPOINT TEMPLATE 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2144"/>
          </a:xfrm>
          <a:prstGeom prst="rect">
            <a:avLst/>
          </a:prstGeom>
        </p:spPr>
      </p:pic>
      <p:sp>
        <p:nvSpPr>
          <p:cNvPr id="2" name="Title 1"/>
          <p:cNvSpPr>
            <a:spLocks noGrp="1"/>
          </p:cNvSpPr>
          <p:nvPr>
            <p:ph type="title" hasCustomPrompt="1"/>
          </p:nvPr>
        </p:nvSpPr>
        <p:spPr>
          <a:xfrm>
            <a:off x="457200" y="4839165"/>
            <a:ext cx="8229600" cy="1143000"/>
          </a:xfrm>
        </p:spPr>
        <p:txBody>
          <a:bodyPr>
            <a:normAutofit/>
          </a:bodyPr>
          <a:lstStyle>
            <a:lvl1pPr algn="l">
              <a:defRPr sz="3080" b="1" cap="all">
                <a:gradFill flip="none" rotWithShape="1">
                  <a:gsLst>
                    <a:gs pos="0">
                      <a:srgbClr val="75B56B"/>
                    </a:gs>
                    <a:gs pos="100000">
                      <a:srgbClr val="007882"/>
                    </a:gs>
                  </a:gsLst>
                  <a:lin ang="0" scaled="1"/>
                  <a:tileRect/>
                </a:gra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59764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descr="CIPC POWERPOINT TEMPLATE 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2144"/>
          </a:xfrm>
          <a:prstGeom prst="rect">
            <a:avLst/>
          </a:prstGeom>
        </p:spPr>
      </p:pic>
      <p:sp>
        <p:nvSpPr>
          <p:cNvPr id="2" name="Title 1"/>
          <p:cNvSpPr>
            <a:spLocks noGrp="1"/>
          </p:cNvSpPr>
          <p:nvPr>
            <p:ph type="title"/>
          </p:nvPr>
        </p:nvSpPr>
        <p:spPr>
          <a:xfrm>
            <a:off x="145498" y="179358"/>
            <a:ext cx="7326444" cy="698542"/>
          </a:xfrm>
        </p:spPr>
        <p:txBody>
          <a:bodyPr>
            <a:normAutofit/>
          </a:bodyPr>
          <a:lstStyle>
            <a:lvl1pPr algn="l">
              <a:defRPr sz="2395" b="1" cap="all">
                <a:solidFill>
                  <a:schemeClr val="bg1"/>
                </a:solidFill>
              </a:defRPr>
            </a:lvl1pPr>
          </a:lstStyle>
          <a:p>
            <a:r>
              <a:rPr lang="en-US" dirty="0"/>
              <a:t>Click to edit Master title style</a:t>
            </a:r>
          </a:p>
        </p:txBody>
      </p:sp>
      <p:sp>
        <p:nvSpPr>
          <p:cNvPr id="6" name="Rectangle 5"/>
          <p:cNvSpPr/>
          <p:nvPr userDrawn="1"/>
        </p:nvSpPr>
        <p:spPr>
          <a:xfrm>
            <a:off x="0" y="6598407"/>
            <a:ext cx="9144000" cy="326448"/>
          </a:xfrm>
          <a:prstGeom prst="rect">
            <a:avLst/>
          </a:prstGeom>
          <a:solidFill>
            <a:srgbClr val="0078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
          <p:cNvSpPr>
            <a:spLocks noGrp="1"/>
          </p:cNvSpPr>
          <p:nvPr>
            <p:ph idx="1"/>
          </p:nvPr>
        </p:nvSpPr>
        <p:spPr>
          <a:xfrm>
            <a:off x="457200" y="1600202"/>
            <a:ext cx="8229600" cy="4525963"/>
          </a:xfrm>
          <a:prstGeom prst="rect">
            <a:avLst/>
          </a:prstGeom>
        </p:spPr>
        <p:txBody>
          <a:bodyPr vert="horz" lIns="99551" tIns="49775" rIns="99551" bIns="4977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Untitled-14.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08181" y="6598407"/>
            <a:ext cx="603420" cy="341172"/>
          </a:xfrm>
          <a:prstGeom prst="rect">
            <a:avLst/>
          </a:prstGeom>
        </p:spPr>
      </p:pic>
      <p:sp>
        <p:nvSpPr>
          <p:cNvPr id="11" name="Slide Number Placeholder 5"/>
          <p:cNvSpPr>
            <a:spLocks noGrp="1"/>
          </p:cNvSpPr>
          <p:nvPr>
            <p:ph type="sldNum" sz="quarter" idx="12"/>
          </p:nvPr>
        </p:nvSpPr>
        <p:spPr>
          <a:xfrm>
            <a:off x="316873" y="6691257"/>
            <a:ext cx="277099" cy="248322"/>
          </a:xfrm>
        </p:spPr>
        <p:txBody>
          <a:bodyPr/>
          <a:lstStyle>
            <a:lvl1pPr algn="ctr">
              <a:defRPr sz="684">
                <a:solidFill>
                  <a:srgbClr val="FFFFFF"/>
                </a:solidFill>
              </a:defRPr>
            </a:lvl1pPr>
          </a:lstStyle>
          <a:p>
            <a:fld id="{F808627B-F915-7940-8094-9D0FE90F5C69}" type="slidenum">
              <a:rPr lang="en-US" smtClean="0"/>
              <a:pPr/>
              <a:t>‹#›</a:t>
            </a:fld>
            <a:endParaRPr lang="en-US" dirty="0"/>
          </a:p>
        </p:txBody>
      </p:sp>
    </p:spTree>
    <p:extLst>
      <p:ext uri="{BB962C8B-B14F-4D97-AF65-F5344CB8AC3E}">
        <p14:creationId xmlns:p14="http://schemas.microsoft.com/office/powerpoint/2010/main" val="32128685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Untitled-14.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8181" y="6516828"/>
            <a:ext cx="603420" cy="341172"/>
          </a:xfrm>
          <a:prstGeom prst="rect">
            <a:avLst/>
          </a:prstGeom>
        </p:spPr>
      </p:pic>
      <p:sp>
        <p:nvSpPr>
          <p:cNvPr id="8" name="Slide Number Placeholder 5"/>
          <p:cNvSpPr txBox="1">
            <a:spLocks/>
          </p:cNvSpPr>
          <p:nvPr userDrawn="1"/>
        </p:nvSpPr>
        <p:spPr>
          <a:xfrm>
            <a:off x="316873" y="6609678"/>
            <a:ext cx="277099" cy="248322"/>
          </a:xfrm>
          <a:prstGeom prst="rect">
            <a:avLst/>
          </a:prstGeom>
        </p:spPr>
        <p:txBody>
          <a:bodyPr vert="horz" lIns="85165" tIns="42582" rIns="85165" bIns="42582" rtlCol="0" anchor="ctr"/>
          <a:lstStyle>
            <a:defPPr>
              <a:defRPr lang="en-US"/>
            </a:defPPr>
            <a:lvl1pPr marL="0" algn="ctr" defTabSz="497754" rtl="0" eaLnBrk="1" latinLnBrk="0" hangingPunct="1">
              <a:defRPr sz="800" kern="1200">
                <a:solidFill>
                  <a:srgbClr val="009689"/>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a:lstStyle>
          <a:p>
            <a:fld id="{F808627B-F915-7940-8094-9D0FE90F5C69}" type="slidenum">
              <a:rPr lang="en-US" sz="684" smtClean="0"/>
              <a:pPr/>
              <a:t>‹#›</a:t>
            </a:fld>
            <a:endParaRPr lang="en-US" sz="684" dirty="0"/>
          </a:p>
        </p:txBody>
      </p:sp>
    </p:spTree>
    <p:extLst>
      <p:ext uri="{BB962C8B-B14F-4D97-AF65-F5344CB8AC3E}">
        <p14:creationId xmlns:p14="http://schemas.microsoft.com/office/powerpoint/2010/main" val="2817602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40"/>
            <a:ext cx="3532585" cy="1811552"/>
          </a:xfrm>
        </p:spPr>
        <p:txBody>
          <a:bodyPr>
            <a:normAutofit/>
          </a:bodyPr>
          <a:lstStyle>
            <a:lvl1pPr algn="l">
              <a:defRPr sz="3080" b="1" cap="all">
                <a:gradFill flip="none" rotWithShape="1">
                  <a:gsLst>
                    <a:gs pos="0">
                      <a:srgbClr val="75B56B"/>
                    </a:gs>
                    <a:gs pos="100000">
                      <a:srgbClr val="007882"/>
                    </a:gs>
                  </a:gsLst>
                  <a:lin ang="0" scaled="1"/>
                  <a:tileRect/>
                </a:gradFill>
              </a:defRPr>
            </a:lvl1pPr>
          </a:lstStyle>
          <a:p>
            <a:r>
              <a:rPr lang="en-US" dirty="0"/>
              <a:t>Click to edit </a:t>
            </a:r>
            <a:br>
              <a:rPr lang="en-US" dirty="0"/>
            </a:br>
            <a:r>
              <a:rPr lang="en-US" dirty="0"/>
              <a:t>Master title style</a:t>
            </a:r>
          </a:p>
        </p:txBody>
      </p:sp>
      <p:sp>
        <p:nvSpPr>
          <p:cNvPr id="6" name="Picture Placeholder 2"/>
          <p:cNvSpPr>
            <a:spLocks noGrp="1"/>
          </p:cNvSpPr>
          <p:nvPr>
            <p:ph type="pic" idx="1"/>
          </p:nvPr>
        </p:nvSpPr>
        <p:spPr>
          <a:xfrm>
            <a:off x="4942704" y="8629"/>
            <a:ext cx="4201297" cy="6849371"/>
          </a:xfrm>
        </p:spPr>
        <p:txBody>
          <a:bodyPr/>
          <a:lstStyle>
            <a:lvl1pPr marL="0" indent="0">
              <a:buNone/>
              <a:defRPr sz="2994"/>
            </a:lvl1pPr>
            <a:lvl2pPr marL="425829" indent="0">
              <a:buNone/>
              <a:defRPr sz="2567"/>
            </a:lvl2pPr>
            <a:lvl3pPr marL="851656" indent="0">
              <a:buNone/>
              <a:defRPr sz="2224"/>
            </a:lvl3pPr>
            <a:lvl4pPr marL="1277485" indent="0">
              <a:buNone/>
              <a:defRPr sz="1882"/>
            </a:lvl4pPr>
            <a:lvl5pPr marL="1703313" indent="0">
              <a:buNone/>
              <a:defRPr sz="1882"/>
            </a:lvl5pPr>
            <a:lvl6pPr marL="2129141" indent="0">
              <a:buNone/>
              <a:defRPr sz="1882"/>
            </a:lvl6pPr>
            <a:lvl7pPr marL="2554970" indent="0">
              <a:buNone/>
              <a:defRPr sz="1882"/>
            </a:lvl7pPr>
            <a:lvl8pPr marL="2980797" indent="0">
              <a:buNone/>
              <a:defRPr sz="1882"/>
            </a:lvl8pPr>
            <a:lvl9pPr marL="3406626" indent="0">
              <a:buNone/>
              <a:defRPr sz="1882"/>
            </a:lvl9pPr>
          </a:lstStyle>
          <a:p>
            <a:endParaRPr lang="en-US" dirty="0"/>
          </a:p>
        </p:txBody>
      </p:sp>
      <p:pic>
        <p:nvPicPr>
          <p:cNvPr id="8" name="Picture 7" descr="Untitled-14.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8181" y="6516828"/>
            <a:ext cx="603420" cy="341172"/>
          </a:xfrm>
          <a:prstGeom prst="rect">
            <a:avLst/>
          </a:prstGeom>
        </p:spPr>
      </p:pic>
      <p:sp>
        <p:nvSpPr>
          <p:cNvPr id="9" name="Slide Number Placeholder 5"/>
          <p:cNvSpPr>
            <a:spLocks noGrp="1"/>
          </p:cNvSpPr>
          <p:nvPr>
            <p:ph type="sldNum" sz="quarter" idx="12"/>
          </p:nvPr>
        </p:nvSpPr>
        <p:spPr>
          <a:xfrm>
            <a:off x="316873" y="6609678"/>
            <a:ext cx="277099" cy="248322"/>
          </a:xfrm>
        </p:spPr>
        <p:txBody>
          <a:bodyPr/>
          <a:lstStyle>
            <a:lvl1pPr algn="ctr">
              <a:defRPr sz="684">
                <a:solidFill>
                  <a:srgbClr val="009689"/>
                </a:solidFill>
              </a:defRPr>
            </a:lvl1pPr>
          </a:lstStyle>
          <a:p>
            <a:fld id="{F808627B-F915-7940-8094-9D0FE90F5C69}" type="slidenum">
              <a:rPr lang="en-US" smtClean="0"/>
              <a:pPr/>
              <a:t>‹#›</a:t>
            </a:fld>
            <a:endParaRPr lang="en-US" dirty="0"/>
          </a:p>
        </p:txBody>
      </p:sp>
    </p:spTree>
    <p:extLst>
      <p:ext uri="{BB962C8B-B14F-4D97-AF65-F5344CB8AC3E}">
        <p14:creationId xmlns:p14="http://schemas.microsoft.com/office/powerpoint/2010/main" val="210845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D3300A-6631-7448-BC89-159AC4B40E6D}" type="datetimeFigureOut">
              <a:rPr lang="en-US" smtClean="0"/>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7E9A74-5513-294E-A2AF-5548CDACAE0E}" type="slidenum">
              <a:rPr lang="en-US" smtClean="0"/>
              <a:t>‹#›</a:t>
            </a:fld>
            <a:endParaRPr lang="en-US"/>
          </a:p>
        </p:txBody>
      </p:sp>
      <p:pic>
        <p:nvPicPr>
          <p:cNvPr id="6" name="Picture 5" descr="CIPC POWERPOINT TEMPLATE 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2144"/>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 y="386950"/>
            <a:ext cx="1787164" cy="1894360"/>
          </a:xfrm>
          <a:prstGeom prst="rect">
            <a:avLst/>
          </a:prstGeom>
        </p:spPr>
      </p:pic>
      <p:sp>
        <p:nvSpPr>
          <p:cNvPr id="8" name="Rectangle 7"/>
          <p:cNvSpPr/>
          <p:nvPr userDrawn="1"/>
        </p:nvSpPr>
        <p:spPr>
          <a:xfrm>
            <a:off x="2590800" y="6025366"/>
            <a:ext cx="4214845" cy="4422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462296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764"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882">
                <a:solidFill>
                  <a:schemeClr val="tx1">
                    <a:tint val="75000"/>
                  </a:schemeClr>
                </a:solidFill>
              </a:defRPr>
            </a:lvl1pPr>
            <a:lvl2pPr marL="425829" indent="0">
              <a:buNone/>
              <a:defRPr sz="1711">
                <a:solidFill>
                  <a:schemeClr val="tx1">
                    <a:tint val="75000"/>
                  </a:schemeClr>
                </a:solidFill>
              </a:defRPr>
            </a:lvl2pPr>
            <a:lvl3pPr marL="851656" indent="0">
              <a:buNone/>
              <a:defRPr sz="1454">
                <a:solidFill>
                  <a:schemeClr val="tx1">
                    <a:tint val="75000"/>
                  </a:schemeClr>
                </a:solidFill>
              </a:defRPr>
            </a:lvl3pPr>
            <a:lvl4pPr marL="1277485" indent="0">
              <a:buNone/>
              <a:defRPr sz="1283">
                <a:solidFill>
                  <a:schemeClr val="tx1">
                    <a:tint val="75000"/>
                  </a:schemeClr>
                </a:solidFill>
              </a:defRPr>
            </a:lvl4pPr>
            <a:lvl5pPr marL="1703313" indent="0">
              <a:buNone/>
              <a:defRPr sz="1283">
                <a:solidFill>
                  <a:schemeClr val="tx1">
                    <a:tint val="75000"/>
                  </a:schemeClr>
                </a:solidFill>
              </a:defRPr>
            </a:lvl5pPr>
            <a:lvl6pPr marL="2129141" indent="0">
              <a:buNone/>
              <a:defRPr sz="1283">
                <a:solidFill>
                  <a:schemeClr val="tx1">
                    <a:tint val="75000"/>
                  </a:schemeClr>
                </a:solidFill>
              </a:defRPr>
            </a:lvl6pPr>
            <a:lvl7pPr marL="2554970" indent="0">
              <a:buNone/>
              <a:defRPr sz="1283">
                <a:solidFill>
                  <a:schemeClr val="tx1">
                    <a:tint val="75000"/>
                  </a:schemeClr>
                </a:solidFill>
              </a:defRPr>
            </a:lvl7pPr>
            <a:lvl8pPr marL="2980797" indent="0">
              <a:buNone/>
              <a:defRPr sz="1283">
                <a:solidFill>
                  <a:schemeClr val="tx1">
                    <a:tint val="75000"/>
                  </a:schemeClr>
                </a:solidFill>
              </a:defRPr>
            </a:lvl8pPr>
            <a:lvl9pPr marL="3406626" indent="0">
              <a:buNone/>
              <a:defRPr sz="128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D3300A-6631-7448-BC89-159AC4B40E6D}"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42164122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567"/>
            </a:lvl1pPr>
            <a:lvl2pPr>
              <a:defRPr sz="2224"/>
            </a:lvl2pPr>
            <a:lvl3pPr>
              <a:defRPr sz="1882"/>
            </a:lvl3pPr>
            <a:lvl4pPr>
              <a:defRPr sz="1711"/>
            </a:lvl4pPr>
            <a:lvl5pPr>
              <a:defRPr sz="1711"/>
            </a:lvl5pPr>
            <a:lvl6pPr>
              <a:defRPr sz="1711"/>
            </a:lvl6pPr>
            <a:lvl7pPr>
              <a:defRPr sz="1711"/>
            </a:lvl7pPr>
            <a:lvl8pPr>
              <a:defRPr sz="1711"/>
            </a:lvl8pPr>
            <a:lvl9pPr>
              <a:defRPr sz="171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567"/>
            </a:lvl1pPr>
            <a:lvl2pPr>
              <a:defRPr sz="2224"/>
            </a:lvl2pPr>
            <a:lvl3pPr>
              <a:defRPr sz="1882"/>
            </a:lvl3pPr>
            <a:lvl4pPr>
              <a:defRPr sz="1711"/>
            </a:lvl4pPr>
            <a:lvl5pPr>
              <a:defRPr sz="1711"/>
            </a:lvl5pPr>
            <a:lvl6pPr>
              <a:defRPr sz="1711"/>
            </a:lvl6pPr>
            <a:lvl7pPr>
              <a:defRPr sz="1711"/>
            </a:lvl7pPr>
            <a:lvl8pPr>
              <a:defRPr sz="1711"/>
            </a:lvl8pPr>
            <a:lvl9pPr>
              <a:defRPr sz="171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D3300A-6631-7448-BC89-159AC4B40E6D}"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3670499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444625"/>
            <a:ext cx="4038600"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444625"/>
            <a:ext cx="4038600"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r>
              <a:rPr lang="de-DE"/>
              <a:t>21.11.2012</a:t>
            </a:r>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585B85A8-1DD0-4CD8-872E-C6C2D3B88D47}" type="slidenum">
              <a:rPr lang="de-CH"/>
              <a:pPr/>
              <a:t>‹#›</a:t>
            </a:fld>
            <a:endParaRPr lang="de-CH"/>
          </a:p>
        </p:txBody>
      </p:sp>
    </p:spTree>
    <p:extLst>
      <p:ext uri="{BB962C8B-B14F-4D97-AF65-F5344CB8AC3E}">
        <p14:creationId xmlns:p14="http://schemas.microsoft.com/office/powerpoint/2010/main" val="37059596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224" b="1"/>
            </a:lvl1pPr>
            <a:lvl2pPr marL="425829" indent="0">
              <a:buNone/>
              <a:defRPr sz="1882" b="1"/>
            </a:lvl2pPr>
            <a:lvl3pPr marL="851656" indent="0">
              <a:buNone/>
              <a:defRPr sz="1711" b="1"/>
            </a:lvl3pPr>
            <a:lvl4pPr marL="1277485" indent="0">
              <a:buNone/>
              <a:defRPr sz="1454" b="1"/>
            </a:lvl4pPr>
            <a:lvl5pPr marL="1703313" indent="0">
              <a:buNone/>
              <a:defRPr sz="1454" b="1"/>
            </a:lvl5pPr>
            <a:lvl6pPr marL="2129141" indent="0">
              <a:buNone/>
              <a:defRPr sz="1454" b="1"/>
            </a:lvl6pPr>
            <a:lvl7pPr marL="2554970" indent="0">
              <a:buNone/>
              <a:defRPr sz="1454" b="1"/>
            </a:lvl7pPr>
            <a:lvl8pPr marL="2980797" indent="0">
              <a:buNone/>
              <a:defRPr sz="1454" b="1"/>
            </a:lvl8pPr>
            <a:lvl9pPr marL="3406626" indent="0">
              <a:buNone/>
              <a:defRPr sz="1454"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224"/>
            </a:lvl1pPr>
            <a:lvl2pPr>
              <a:defRPr sz="1882"/>
            </a:lvl2pPr>
            <a:lvl3pPr>
              <a:defRPr sz="1711"/>
            </a:lvl3pPr>
            <a:lvl4pPr>
              <a:defRPr sz="1454"/>
            </a:lvl4pPr>
            <a:lvl5pPr>
              <a:defRPr sz="1454"/>
            </a:lvl5pPr>
            <a:lvl6pPr>
              <a:defRPr sz="1454"/>
            </a:lvl6pPr>
            <a:lvl7pPr>
              <a:defRPr sz="1454"/>
            </a:lvl7pPr>
            <a:lvl8pPr>
              <a:defRPr sz="1454"/>
            </a:lvl8pPr>
            <a:lvl9pPr>
              <a:defRPr sz="14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224" b="1"/>
            </a:lvl1pPr>
            <a:lvl2pPr marL="425829" indent="0">
              <a:buNone/>
              <a:defRPr sz="1882" b="1"/>
            </a:lvl2pPr>
            <a:lvl3pPr marL="851656" indent="0">
              <a:buNone/>
              <a:defRPr sz="1711" b="1"/>
            </a:lvl3pPr>
            <a:lvl4pPr marL="1277485" indent="0">
              <a:buNone/>
              <a:defRPr sz="1454" b="1"/>
            </a:lvl4pPr>
            <a:lvl5pPr marL="1703313" indent="0">
              <a:buNone/>
              <a:defRPr sz="1454" b="1"/>
            </a:lvl5pPr>
            <a:lvl6pPr marL="2129141" indent="0">
              <a:buNone/>
              <a:defRPr sz="1454" b="1"/>
            </a:lvl6pPr>
            <a:lvl7pPr marL="2554970" indent="0">
              <a:buNone/>
              <a:defRPr sz="1454" b="1"/>
            </a:lvl7pPr>
            <a:lvl8pPr marL="2980797" indent="0">
              <a:buNone/>
              <a:defRPr sz="1454" b="1"/>
            </a:lvl8pPr>
            <a:lvl9pPr marL="3406626" indent="0">
              <a:buNone/>
              <a:defRPr sz="1454" b="1"/>
            </a:lvl9pPr>
          </a:lstStyle>
          <a:p>
            <a:pPr lvl="0"/>
            <a:r>
              <a:rPr lang="en-US"/>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224"/>
            </a:lvl1pPr>
            <a:lvl2pPr>
              <a:defRPr sz="1882"/>
            </a:lvl2pPr>
            <a:lvl3pPr>
              <a:defRPr sz="1711"/>
            </a:lvl3pPr>
            <a:lvl4pPr>
              <a:defRPr sz="1454"/>
            </a:lvl4pPr>
            <a:lvl5pPr>
              <a:defRPr sz="1454"/>
            </a:lvl5pPr>
            <a:lvl6pPr>
              <a:defRPr sz="1454"/>
            </a:lvl6pPr>
            <a:lvl7pPr>
              <a:defRPr sz="1454"/>
            </a:lvl7pPr>
            <a:lvl8pPr>
              <a:defRPr sz="1454"/>
            </a:lvl8pPr>
            <a:lvl9pPr>
              <a:defRPr sz="14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D3300A-6631-7448-BC89-159AC4B40E6D}" type="datetimeFigureOut">
              <a:rPr lang="en-US" smtClean="0"/>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5247108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D3300A-6631-7448-BC89-159AC4B40E6D}" type="datetimeFigureOut">
              <a:rPr lang="en-US" smtClean="0"/>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36988643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3300A-6631-7448-BC89-159AC4B40E6D}" type="datetimeFigureOut">
              <a:rPr lang="en-US" smtClean="0"/>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35776435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4" cy="1162050"/>
          </a:xfrm>
        </p:spPr>
        <p:txBody>
          <a:bodyPr anchor="b"/>
          <a:lstStyle>
            <a:lvl1pPr algn="l">
              <a:defRPr sz="1882" b="1"/>
            </a:lvl1pPr>
          </a:lstStyle>
          <a:p>
            <a:r>
              <a:rPr lang="en-US"/>
              <a:t>Click to edit Master title style</a:t>
            </a:r>
          </a:p>
        </p:txBody>
      </p:sp>
      <p:sp>
        <p:nvSpPr>
          <p:cNvPr id="3" name="Content Placeholder 2"/>
          <p:cNvSpPr>
            <a:spLocks noGrp="1"/>
          </p:cNvSpPr>
          <p:nvPr>
            <p:ph idx="1"/>
          </p:nvPr>
        </p:nvSpPr>
        <p:spPr>
          <a:xfrm>
            <a:off x="3575051" y="273052"/>
            <a:ext cx="5111750" cy="5853113"/>
          </a:xfrm>
        </p:spPr>
        <p:txBody>
          <a:bodyPr/>
          <a:lstStyle>
            <a:lvl1pPr>
              <a:defRPr sz="2994"/>
            </a:lvl1pPr>
            <a:lvl2pPr>
              <a:defRPr sz="2567"/>
            </a:lvl2pPr>
            <a:lvl3pPr>
              <a:defRPr sz="2224"/>
            </a:lvl3pPr>
            <a:lvl4pPr>
              <a:defRPr sz="1882"/>
            </a:lvl4pPr>
            <a:lvl5pPr>
              <a:defRPr sz="1882"/>
            </a:lvl5pPr>
            <a:lvl6pPr>
              <a:defRPr sz="1882"/>
            </a:lvl6pPr>
            <a:lvl7pPr>
              <a:defRPr sz="1882"/>
            </a:lvl7pPr>
            <a:lvl8pPr>
              <a:defRPr sz="1882"/>
            </a:lvl8pPr>
            <a:lvl9pPr>
              <a:defRPr sz="18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4" cy="4691063"/>
          </a:xfrm>
        </p:spPr>
        <p:txBody>
          <a:bodyPr/>
          <a:lstStyle>
            <a:lvl1pPr marL="0" indent="0">
              <a:buNone/>
              <a:defRPr sz="1283"/>
            </a:lvl1pPr>
            <a:lvl2pPr marL="425829" indent="0">
              <a:buNone/>
              <a:defRPr sz="1112"/>
            </a:lvl2pPr>
            <a:lvl3pPr marL="851656" indent="0">
              <a:buNone/>
              <a:defRPr sz="941"/>
            </a:lvl3pPr>
            <a:lvl4pPr marL="1277485" indent="0">
              <a:buNone/>
              <a:defRPr sz="856"/>
            </a:lvl4pPr>
            <a:lvl5pPr marL="1703313" indent="0">
              <a:buNone/>
              <a:defRPr sz="856"/>
            </a:lvl5pPr>
            <a:lvl6pPr marL="2129141" indent="0">
              <a:buNone/>
              <a:defRPr sz="856"/>
            </a:lvl6pPr>
            <a:lvl7pPr marL="2554970" indent="0">
              <a:buNone/>
              <a:defRPr sz="856"/>
            </a:lvl7pPr>
            <a:lvl8pPr marL="2980797" indent="0">
              <a:buNone/>
              <a:defRPr sz="856"/>
            </a:lvl8pPr>
            <a:lvl9pPr marL="3406626" indent="0">
              <a:buNone/>
              <a:defRPr sz="856"/>
            </a:lvl9pPr>
          </a:lstStyle>
          <a:p>
            <a:pPr lvl="0"/>
            <a:r>
              <a:rPr lang="en-US"/>
              <a:t>Click to edit Master text styles</a:t>
            </a:r>
          </a:p>
        </p:txBody>
      </p:sp>
      <p:sp>
        <p:nvSpPr>
          <p:cNvPr id="5" name="Date Placeholder 4"/>
          <p:cNvSpPr>
            <a:spLocks noGrp="1"/>
          </p:cNvSpPr>
          <p:nvPr>
            <p:ph type="dt" sz="half" idx="10"/>
          </p:nvPr>
        </p:nvSpPr>
        <p:spPr/>
        <p:txBody>
          <a:bodyPr/>
          <a:lstStyle/>
          <a:p>
            <a:fld id="{B0D3300A-6631-7448-BC89-159AC4B40E6D}"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18597787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882"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994"/>
            </a:lvl1pPr>
            <a:lvl2pPr marL="425829" indent="0">
              <a:buNone/>
              <a:defRPr sz="2567"/>
            </a:lvl2pPr>
            <a:lvl3pPr marL="851656" indent="0">
              <a:buNone/>
              <a:defRPr sz="2224"/>
            </a:lvl3pPr>
            <a:lvl4pPr marL="1277485" indent="0">
              <a:buNone/>
              <a:defRPr sz="1882"/>
            </a:lvl4pPr>
            <a:lvl5pPr marL="1703313" indent="0">
              <a:buNone/>
              <a:defRPr sz="1882"/>
            </a:lvl5pPr>
            <a:lvl6pPr marL="2129141" indent="0">
              <a:buNone/>
              <a:defRPr sz="1882"/>
            </a:lvl6pPr>
            <a:lvl7pPr marL="2554970" indent="0">
              <a:buNone/>
              <a:defRPr sz="1882"/>
            </a:lvl7pPr>
            <a:lvl8pPr marL="2980797" indent="0">
              <a:buNone/>
              <a:defRPr sz="1882"/>
            </a:lvl8pPr>
            <a:lvl9pPr marL="3406626" indent="0">
              <a:buNone/>
              <a:defRPr sz="1882"/>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83"/>
            </a:lvl1pPr>
            <a:lvl2pPr marL="425829" indent="0">
              <a:buNone/>
              <a:defRPr sz="1112"/>
            </a:lvl2pPr>
            <a:lvl3pPr marL="851656" indent="0">
              <a:buNone/>
              <a:defRPr sz="941"/>
            </a:lvl3pPr>
            <a:lvl4pPr marL="1277485" indent="0">
              <a:buNone/>
              <a:defRPr sz="856"/>
            </a:lvl4pPr>
            <a:lvl5pPr marL="1703313" indent="0">
              <a:buNone/>
              <a:defRPr sz="856"/>
            </a:lvl5pPr>
            <a:lvl6pPr marL="2129141" indent="0">
              <a:buNone/>
              <a:defRPr sz="856"/>
            </a:lvl6pPr>
            <a:lvl7pPr marL="2554970" indent="0">
              <a:buNone/>
              <a:defRPr sz="856"/>
            </a:lvl7pPr>
            <a:lvl8pPr marL="2980797" indent="0">
              <a:buNone/>
              <a:defRPr sz="856"/>
            </a:lvl8pPr>
            <a:lvl9pPr marL="3406626" indent="0">
              <a:buNone/>
              <a:defRPr sz="856"/>
            </a:lvl9pPr>
          </a:lstStyle>
          <a:p>
            <a:pPr lvl="0"/>
            <a:r>
              <a:rPr lang="en-US"/>
              <a:t>Click to edit Master text styles</a:t>
            </a:r>
          </a:p>
        </p:txBody>
      </p:sp>
      <p:sp>
        <p:nvSpPr>
          <p:cNvPr id="5" name="Date Placeholder 4"/>
          <p:cNvSpPr>
            <a:spLocks noGrp="1"/>
          </p:cNvSpPr>
          <p:nvPr>
            <p:ph type="dt" sz="half" idx="10"/>
          </p:nvPr>
        </p:nvSpPr>
        <p:spPr/>
        <p:txBody>
          <a:bodyPr/>
          <a:lstStyle/>
          <a:p>
            <a:fld id="{B0D3300A-6631-7448-BC89-159AC4B40E6D}"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28325609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D3300A-6631-7448-BC89-159AC4B40E6D}"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18893486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D3300A-6631-7448-BC89-159AC4B40E6D}"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867883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r>
              <a:rPr lang="de-DE"/>
              <a:t>21.11.2012</a:t>
            </a:r>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702F025C-9068-4E8E-8E6C-6B95CFA34564}" type="slidenum">
              <a:rPr lang="de-CH"/>
              <a:pPr/>
              <a:t>‹#›</a:t>
            </a:fld>
            <a:endParaRPr lang="de-CH"/>
          </a:p>
        </p:txBody>
      </p:sp>
    </p:spTree>
    <p:extLst>
      <p:ext uri="{BB962C8B-B14F-4D97-AF65-F5344CB8AC3E}">
        <p14:creationId xmlns:p14="http://schemas.microsoft.com/office/powerpoint/2010/main" val="2613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r>
              <a:rPr lang="de-DE"/>
              <a:t>21.11.2012</a:t>
            </a:r>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599DC13E-6E05-4B8F-8ABA-12DB2940B4E5}" type="slidenum">
              <a:rPr lang="de-CH"/>
              <a:pPr/>
              <a:t>‹#›</a:t>
            </a:fld>
            <a:endParaRPr lang="de-CH"/>
          </a:p>
        </p:txBody>
      </p:sp>
    </p:spTree>
    <p:extLst>
      <p:ext uri="{BB962C8B-B14F-4D97-AF65-F5344CB8AC3E}">
        <p14:creationId xmlns:p14="http://schemas.microsoft.com/office/powerpoint/2010/main" val="3745713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de-DE"/>
              <a:t>21.11.2012</a:t>
            </a:r>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05320C65-7566-4747-AB2F-439E6071FA2E}" type="slidenum">
              <a:rPr lang="de-CH"/>
              <a:pPr/>
              <a:t>‹#›</a:t>
            </a:fld>
            <a:endParaRPr lang="de-CH"/>
          </a:p>
        </p:txBody>
      </p:sp>
    </p:spTree>
    <p:extLst>
      <p:ext uri="{BB962C8B-B14F-4D97-AF65-F5344CB8AC3E}">
        <p14:creationId xmlns:p14="http://schemas.microsoft.com/office/powerpoint/2010/main" val="1831816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r>
              <a:rPr lang="de-DE"/>
              <a:t>21.11.2012</a:t>
            </a:r>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1F584952-47C6-4F40-913B-74B33CD1F988}" type="slidenum">
              <a:rPr lang="de-CH"/>
              <a:pPr/>
              <a:t>‹#›</a:t>
            </a:fld>
            <a:endParaRPr lang="de-CH"/>
          </a:p>
        </p:txBody>
      </p:sp>
    </p:spTree>
    <p:extLst>
      <p:ext uri="{BB962C8B-B14F-4D97-AF65-F5344CB8AC3E}">
        <p14:creationId xmlns:p14="http://schemas.microsoft.com/office/powerpoint/2010/main" val="421260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r>
              <a:rPr lang="de-DE"/>
              <a:t>21.11.2012</a:t>
            </a:r>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AEFAB38D-16F5-491C-8871-04B1AAAA20BD}" type="slidenum">
              <a:rPr lang="de-CH"/>
              <a:pPr/>
              <a:t>‹#›</a:t>
            </a:fld>
            <a:endParaRPr lang="de-CH"/>
          </a:p>
        </p:txBody>
      </p:sp>
    </p:spTree>
    <p:extLst>
      <p:ext uri="{BB962C8B-B14F-4D97-AF65-F5344CB8AC3E}">
        <p14:creationId xmlns:p14="http://schemas.microsoft.com/office/powerpoint/2010/main" val="77740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3.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2.jpe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theme" Target="../theme/theme4.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4098" name="Rechteck 2"/>
          <p:cNvSpPr>
            <a:spLocks noGrp="1" noChangeArrowheads="1"/>
          </p:cNvSpPr>
          <p:nvPr>
            <p:ph type="title"/>
          </p:nvPr>
        </p:nvSpPr>
        <p:spPr bwMode="auto">
          <a:xfrm>
            <a:off x="457200" y="274638"/>
            <a:ext cx="8229600" cy="993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a:t>Titelmasterformat durch Klicken bearbeiten</a:t>
            </a:r>
          </a:p>
        </p:txBody>
      </p:sp>
      <p:sp>
        <p:nvSpPr>
          <p:cNvPr id="4099" name="Rechteck 3"/>
          <p:cNvSpPr>
            <a:spLocks noGrp="1" noChangeArrowheads="1"/>
          </p:cNvSpPr>
          <p:nvPr>
            <p:ph type="body" idx="1"/>
          </p:nvPr>
        </p:nvSpPr>
        <p:spPr bwMode="auto">
          <a:xfrm>
            <a:off x="457200" y="1444625"/>
            <a:ext cx="8229600" cy="4681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a:t>Textmasterformate durch Klicken bearbeiten </a:t>
            </a:r>
          </a:p>
        </p:txBody>
      </p:sp>
      <p:sp>
        <p:nvSpPr>
          <p:cNvPr id="4100" name="Rechteck 4"/>
          <p:cNvSpPr>
            <a:spLocks noGrp="1" noChangeArrowheads="1"/>
          </p:cNvSpPr>
          <p:nvPr>
            <p:ph type="dt" sz="half" idx="2"/>
          </p:nvPr>
        </p:nvSpPr>
        <p:spPr bwMode="auto">
          <a:xfrm>
            <a:off x="468313" y="6597650"/>
            <a:ext cx="2133600" cy="260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solidFill>
                  <a:schemeClr val="bg2"/>
                </a:solidFill>
              </a:defRPr>
            </a:lvl1pPr>
          </a:lstStyle>
          <a:p>
            <a:r>
              <a:rPr lang="de-DE"/>
              <a:t>21.11.2012</a:t>
            </a:r>
            <a:endParaRPr lang="de-CH"/>
          </a:p>
        </p:txBody>
      </p:sp>
      <p:sp>
        <p:nvSpPr>
          <p:cNvPr id="4101" name="Rechteck 5"/>
          <p:cNvSpPr>
            <a:spLocks noGrp="1" noChangeArrowheads="1"/>
          </p:cNvSpPr>
          <p:nvPr>
            <p:ph type="ftr" sz="quarter" idx="3"/>
          </p:nvPr>
        </p:nvSpPr>
        <p:spPr bwMode="auto">
          <a:xfrm>
            <a:off x="2627313" y="6597650"/>
            <a:ext cx="3889375" cy="260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0" rIns="91440" bIns="0" numCol="1" anchor="t" anchorCtr="0" compatLnSpc="1">
            <a:prstTxWarp prst="textNoShape">
              <a:avLst/>
            </a:prstTxWarp>
          </a:bodyPr>
          <a:lstStyle>
            <a:lvl1pPr algn="ctr">
              <a:defRPr sz="800">
                <a:solidFill>
                  <a:schemeClr val="bg2"/>
                </a:solidFill>
              </a:defRPr>
            </a:lvl1pPr>
          </a:lstStyle>
          <a:p>
            <a:endParaRPr lang="de-CH"/>
          </a:p>
        </p:txBody>
      </p:sp>
      <p:sp>
        <p:nvSpPr>
          <p:cNvPr id="4102" name="Rechteck 6"/>
          <p:cNvSpPr>
            <a:spLocks noGrp="1" noChangeArrowheads="1"/>
          </p:cNvSpPr>
          <p:nvPr>
            <p:ph type="sldNum" sz="quarter" idx="4"/>
          </p:nvPr>
        </p:nvSpPr>
        <p:spPr bwMode="auto">
          <a:xfrm>
            <a:off x="7010400" y="6597650"/>
            <a:ext cx="2133600" cy="260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0" rIns="90000" bIns="0" numCol="1" anchor="t" anchorCtr="0" compatLnSpc="1">
            <a:prstTxWarp prst="textNoShape">
              <a:avLst/>
            </a:prstTxWarp>
          </a:bodyPr>
          <a:lstStyle>
            <a:lvl1pPr algn="r">
              <a:defRPr sz="800">
                <a:solidFill>
                  <a:schemeClr val="bg2"/>
                </a:solidFill>
              </a:defRPr>
            </a:lvl1pPr>
          </a:lstStyle>
          <a:p>
            <a:fld id="{BC8A7EE9-950B-4F6B-A6B4-97A082AEE7FE}" type="slidenum">
              <a:rPr lang="de-CH"/>
              <a:pPr/>
              <a:t>‹#›</a:t>
            </a:fld>
            <a:endParaRPr lang="de-CH"/>
          </a:p>
        </p:txBody>
      </p:sp>
    </p:spTree>
  </p:cSld>
  <p:clrMap bg1="lt1" tx1="dk1" bg2="lt2" tx2="dk2" accent1="accent1" accent2="accent2" accent3="accent3" accent4="accent4" accent5="accent5" accent6="accent6" hlink="hlink" folHlink="folHlink"/>
  <p:sldLayoutIdLst>
    <p:sldLayoutId id="2147483651"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rtl="0" fontAlgn="base">
        <a:spcBef>
          <a:spcPct val="0"/>
        </a:spcBef>
        <a:spcAft>
          <a:spcPct val="0"/>
        </a:spcAft>
        <a:defRPr sz="3200" b="1">
          <a:solidFill>
            <a:srgbClr val="55939D"/>
          </a:solidFill>
          <a:latin typeface="+mj-lt"/>
          <a:ea typeface="+mj-ea"/>
          <a:cs typeface="+mj-cs"/>
        </a:defRPr>
      </a:lvl1pPr>
      <a:lvl2pPr algn="l" rtl="0" fontAlgn="base">
        <a:spcBef>
          <a:spcPct val="0"/>
        </a:spcBef>
        <a:spcAft>
          <a:spcPct val="0"/>
        </a:spcAft>
        <a:defRPr sz="3200" b="1">
          <a:solidFill>
            <a:srgbClr val="55939D"/>
          </a:solidFill>
          <a:latin typeface="Arial" charset="0"/>
        </a:defRPr>
      </a:lvl2pPr>
      <a:lvl3pPr algn="l" rtl="0" fontAlgn="base">
        <a:spcBef>
          <a:spcPct val="0"/>
        </a:spcBef>
        <a:spcAft>
          <a:spcPct val="0"/>
        </a:spcAft>
        <a:defRPr sz="3200" b="1">
          <a:solidFill>
            <a:srgbClr val="55939D"/>
          </a:solidFill>
          <a:latin typeface="Arial" charset="0"/>
        </a:defRPr>
      </a:lvl3pPr>
      <a:lvl4pPr algn="l" rtl="0" fontAlgn="base">
        <a:spcBef>
          <a:spcPct val="0"/>
        </a:spcBef>
        <a:spcAft>
          <a:spcPct val="0"/>
        </a:spcAft>
        <a:defRPr sz="3200" b="1">
          <a:solidFill>
            <a:srgbClr val="55939D"/>
          </a:solidFill>
          <a:latin typeface="Arial" charset="0"/>
        </a:defRPr>
      </a:lvl4pPr>
      <a:lvl5pPr algn="l" rtl="0" fontAlgn="base">
        <a:spcBef>
          <a:spcPct val="0"/>
        </a:spcBef>
        <a:spcAft>
          <a:spcPct val="0"/>
        </a:spcAft>
        <a:defRPr sz="3200" b="1">
          <a:solidFill>
            <a:srgbClr val="55939D"/>
          </a:solidFill>
          <a:latin typeface="Arial" charset="0"/>
        </a:defRPr>
      </a:lvl5pPr>
      <a:lvl6pPr marL="457200" algn="l" rtl="0" fontAlgn="base">
        <a:spcBef>
          <a:spcPct val="0"/>
        </a:spcBef>
        <a:spcAft>
          <a:spcPct val="0"/>
        </a:spcAft>
        <a:defRPr sz="3200" b="1">
          <a:solidFill>
            <a:srgbClr val="55939D"/>
          </a:solidFill>
          <a:latin typeface="Arial" charset="0"/>
        </a:defRPr>
      </a:lvl6pPr>
      <a:lvl7pPr marL="914400" algn="l" rtl="0" fontAlgn="base">
        <a:spcBef>
          <a:spcPct val="0"/>
        </a:spcBef>
        <a:spcAft>
          <a:spcPct val="0"/>
        </a:spcAft>
        <a:defRPr sz="3200" b="1">
          <a:solidFill>
            <a:srgbClr val="55939D"/>
          </a:solidFill>
          <a:latin typeface="Arial" charset="0"/>
        </a:defRPr>
      </a:lvl7pPr>
      <a:lvl8pPr marL="1371600" algn="l" rtl="0" fontAlgn="base">
        <a:spcBef>
          <a:spcPct val="0"/>
        </a:spcBef>
        <a:spcAft>
          <a:spcPct val="0"/>
        </a:spcAft>
        <a:defRPr sz="3200" b="1">
          <a:solidFill>
            <a:srgbClr val="55939D"/>
          </a:solidFill>
          <a:latin typeface="Arial" charset="0"/>
        </a:defRPr>
      </a:lvl8pPr>
      <a:lvl9pPr marL="1828800" algn="l" rtl="0" fontAlgn="base">
        <a:spcBef>
          <a:spcPct val="0"/>
        </a:spcBef>
        <a:spcAft>
          <a:spcPct val="0"/>
        </a:spcAft>
        <a:defRPr sz="3200" b="1">
          <a:solidFill>
            <a:srgbClr val="55939D"/>
          </a:solidFill>
          <a:latin typeface="Arial" charset="0"/>
        </a:defRPr>
      </a:lvl9pPr>
    </p:titleStyle>
    <p:bodyStyle>
      <a:lvl1pPr algn="l" rtl="0" fontAlgn="base">
        <a:spcBef>
          <a:spcPct val="20000"/>
        </a:spcBef>
        <a:spcAft>
          <a:spcPct val="0"/>
        </a:spcAft>
        <a:buClr>
          <a:srgbClr val="55939D"/>
        </a:buClr>
        <a:buFont typeface="Wingdings" pitchFamily="2" charset="2"/>
        <a:defRPr sz="2800">
          <a:solidFill>
            <a:schemeClr val="tx1"/>
          </a:solidFill>
          <a:latin typeface="+mn-lt"/>
          <a:ea typeface="+mn-ea"/>
          <a:cs typeface="+mn-cs"/>
        </a:defRPr>
      </a:lvl1pPr>
      <a:lvl2pPr marL="742950" indent="-285750" algn="l" rtl="0" fontAlgn="base">
        <a:spcBef>
          <a:spcPct val="20000"/>
        </a:spcBef>
        <a:spcAft>
          <a:spcPct val="0"/>
        </a:spcAft>
        <a:buClr>
          <a:srgbClr val="55939D"/>
        </a:buClr>
        <a:defRPr sz="2600">
          <a:solidFill>
            <a:schemeClr val="tx1"/>
          </a:solidFill>
          <a:latin typeface="+mn-lt"/>
        </a:defRPr>
      </a:lvl2pPr>
      <a:lvl3pPr marL="1144588" indent="-228600" algn="l" rtl="0" fontAlgn="base">
        <a:spcBef>
          <a:spcPct val="20000"/>
        </a:spcBef>
        <a:spcAft>
          <a:spcPct val="0"/>
        </a:spcAft>
        <a:buClr>
          <a:srgbClr val="55939D"/>
        </a:buClr>
        <a:buFont typeface="Arial" charset="0"/>
        <a:defRPr sz="2400">
          <a:solidFill>
            <a:schemeClr val="tx1"/>
          </a:solidFill>
          <a:latin typeface="+mn-lt"/>
        </a:defRPr>
      </a:lvl3pPr>
      <a:lvl4pPr marL="1600200" indent="-228600" algn="l" rtl="0" fontAlgn="base">
        <a:spcBef>
          <a:spcPct val="20000"/>
        </a:spcBef>
        <a:spcAft>
          <a:spcPct val="0"/>
        </a:spcAft>
        <a:buClr>
          <a:srgbClr val="55939D"/>
        </a:buClr>
        <a:buFont typeface="Arial" charset="0"/>
        <a:defRPr sz="2200">
          <a:solidFill>
            <a:schemeClr val="tx1"/>
          </a:solidFill>
          <a:latin typeface="+mn-lt"/>
        </a:defRPr>
      </a:lvl4pPr>
      <a:lvl5pPr marL="2057400" indent="-228600" algn="l" rtl="0" fontAlgn="base">
        <a:spcBef>
          <a:spcPct val="20000"/>
        </a:spcBef>
        <a:spcAft>
          <a:spcPct val="0"/>
        </a:spcAft>
        <a:buClr>
          <a:srgbClr val="55939D"/>
        </a:buClr>
        <a:defRPr sz="2000">
          <a:solidFill>
            <a:schemeClr val="tx1"/>
          </a:solidFill>
          <a:latin typeface="+mn-lt"/>
        </a:defRPr>
      </a:lvl5pPr>
      <a:lvl6pPr marL="2514600" indent="-228600" algn="l" rtl="0" fontAlgn="base">
        <a:spcBef>
          <a:spcPct val="20000"/>
        </a:spcBef>
        <a:spcAft>
          <a:spcPct val="0"/>
        </a:spcAft>
        <a:buClr>
          <a:srgbClr val="55939D"/>
        </a:buClr>
        <a:defRPr sz="2000">
          <a:solidFill>
            <a:schemeClr val="tx1"/>
          </a:solidFill>
          <a:latin typeface="+mn-lt"/>
        </a:defRPr>
      </a:lvl6pPr>
      <a:lvl7pPr marL="2971800" indent="-228600" algn="l" rtl="0" fontAlgn="base">
        <a:spcBef>
          <a:spcPct val="20000"/>
        </a:spcBef>
        <a:spcAft>
          <a:spcPct val="0"/>
        </a:spcAft>
        <a:buClr>
          <a:srgbClr val="55939D"/>
        </a:buClr>
        <a:defRPr sz="2000">
          <a:solidFill>
            <a:schemeClr val="tx1"/>
          </a:solidFill>
          <a:latin typeface="+mn-lt"/>
        </a:defRPr>
      </a:lvl7pPr>
      <a:lvl8pPr marL="3429000" indent="-228600" algn="l" rtl="0" fontAlgn="base">
        <a:spcBef>
          <a:spcPct val="20000"/>
        </a:spcBef>
        <a:spcAft>
          <a:spcPct val="0"/>
        </a:spcAft>
        <a:buClr>
          <a:srgbClr val="55939D"/>
        </a:buClr>
        <a:defRPr sz="2000">
          <a:solidFill>
            <a:schemeClr val="tx1"/>
          </a:solidFill>
          <a:latin typeface="+mn-lt"/>
        </a:defRPr>
      </a:lvl8pPr>
      <a:lvl9pPr marL="3886200" indent="-228600" algn="l" rtl="0" fontAlgn="base">
        <a:spcBef>
          <a:spcPct val="20000"/>
        </a:spcBef>
        <a:spcAft>
          <a:spcPct val="0"/>
        </a:spcAft>
        <a:buClr>
          <a:srgbClr val="55939D"/>
        </a:buCl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7410" name="Rechteck 2"/>
          <p:cNvSpPr>
            <a:spLocks noGrp="1" noChangeArrowheads="1"/>
          </p:cNvSpPr>
          <p:nvPr>
            <p:ph type="title"/>
          </p:nvPr>
        </p:nvSpPr>
        <p:spPr bwMode="auto">
          <a:xfrm>
            <a:off x="457200" y="981075"/>
            <a:ext cx="6275388" cy="129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a:t>Titelmasterformat durch Klicken bearbeiten</a:t>
            </a:r>
          </a:p>
        </p:txBody>
      </p:sp>
      <p:sp>
        <p:nvSpPr>
          <p:cNvPr id="17411" name="Rechteck 3"/>
          <p:cNvSpPr>
            <a:spLocks noGrp="1" noChangeArrowheads="1"/>
          </p:cNvSpPr>
          <p:nvPr>
            <p:ph type="body" idx="1"/>
          </p:nvPr>
        </p:nvSpPr>
        <p:spPr bwMode="auto">
          <a:xfrm>
            <a:off x="457200" y="2565400"/>
            <a:ext cx="6851650" cy="3560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a:t>Textmasterformate durch Klicken bearbeiten </a:t>
            </a:r>
          </a:p>
        </p:txBody>
      </p:sp>
      <p:sp>
        <p:nvSpPr>
          <p:cNvPr id="17412" name="Rechteck 4"/>
          <p:cNvSpPr>
            <a:spLocks noGrp="1" noChangeArrowheads="1"/>
          </p:cNvSpPr>
          <p:nvPr>
            <p:ph type="dt" sz="half" idx="2"/>
          </p:nvPr>
        </p:nvSpPr>
        <p:spPr bwMode="auto">
          <a:xfrm>
            <a:off x="468313" y="6597650"/>
            <a:ext cx="2133600" cy="260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solidFill>
                  <a:schemeClr val="bg2"/>
                </a:solidFill>
              </a:defRPr>
            </a:lvl1pPr>
          </a:lstStyle>
          <a:p>
            <a:r>
              <a:rPr lang="de-DE"/>
              <a:t>21.11.2012</a:t>
            </a:r>
            <a:endParaRPr lang="de-CH"/>
          </a:p>
        </p:txBody>
      </p:sp>
      <p:sp>
        <p:nvSpPr>
          <p:cNvPr id="17413" name="Rechteck 5"/>
          <p:cNvSpPr>
            <a:spLocks noGrp="1" noChangeArrowheads="1"/>
          </p:cNvSpPr>
          <p:nvPr>
            <p:ph type="ftr" sz="quarter" idx="3"/>
          </p:nvPr>
        </p:nvSpPr>
        <p:spPr bwMode="auto">
          <a:xfrm>
            <a:off x="2627313" y="6597650"/>
            <a:ext cx="3889375" cy="260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0" rIns="91440" bIns="0" numCol="1" anchor="t" anchorCtr="0" compatLnSpc="1">
            <a:prstTxWarp prst="textNoShape">
              <a:avLst/>
            </a:prstTxWarp>
          </a:bodyPr>
          <a:lstStyle>
            <a:lvl1pPr algn="ctr">
              <a:defRPr sz="800">
                <a:solidFill>
                  <a:schemeClr val="bg2"/>
                </a:solidFill>
              </a:defRPr>
            </a:lvl1pPr>
          </a:lstStyle>
          <a:p>
            <a:endParaRPr lang="de-CH"/>
          </a:p>
        </p:txBody>
      </p:sp>
      <p:sp>
        <p:nvSpPr>
          <p:cNvPr id="17414" name="Rechteck 6"/>
          <p:cNvSpPr>
            <a:spLocks noGrp="1" noChangeArrowheads="1"/>
          </p:cNvSpPr>
          <p:nvPr>
            <p:ph type="sldNum" sz="quarter" idx="4"/>
          </p:nvPr>
        </p:nvSpPr>
        <p:spPr bwMode="auto">
          <a:xfrm>
            <a:off x="7010400" y="6597650"/>
            <a:ext cx="2133600" cy="260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0" rIns="90000" bIns="0" numCol="1" anchor="t" anchorCtr="0" compatLnSpc="1">
            <a:prstTxWarp prst="textNoShape">
              <a:avLst/>
            </a:prstTxWarp>
          </a:bodyPr>
          <a:lstStyle>
            <a:lvl1pPr algn="r">
              <a:defRPr sz="800">
                <a:solidFill>
                  <a:schemeClr val="bg2"/>
                </a:solidFill>
              </a:defRPr>
            </a:lvl1pPr>
          </a:lstStyle>
          <a:p>
            <a:fld id="{8A1F0AE8-669F-4A91-BB4A-E3AB941DBBE0}" type="slidenum">
              <a:rPr lang="de-CH"/>
              <a:pPr/>
              <a:t>‹#›</a:t>
            </a:fld>
            <a:endParaRPr lang="de-CH"/>
          </a:p>
        </p:txBody>
      </p:sp>
    </p:spTree>
  </p:cSld>
  <p:clrMap bg1="lt1" tx1="dk1" bg2="lt2" tx2="dk2" accent1="accent1" accent2="accent2" accent3="accent3" accent4="accent4" accent5="accent5" accent6="accent6" hlink="hlink" folHlink="folHlink"/>
  <p:sldLayoutIdLst>
    <p:sldLayoutId id="214748365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fontAlgn="base">
        <a:spcBef>
          <a:spcPct val="0"/>
        </a:spcBef>
        <a:spcAft>
          <a:spcPct val="0"/>
        </a:spcAft>
        <a:defRPr sz="3200" b="1">
          <a:solidFill>
            <a:srgbClr val="55939D"/>
          </a:solidFill>
          <a:latin typeface="+mj-lt"/>
          <a:ea typeface="+mj-ea"/>
          <a:cs typeface="+mj-cs"/>
        </a:defRPr>
      </a:lvl1pPr>
      <a:lvl2pPr algn="l" rtl="0" fontAlgn="base">
        <a:spcBef>
          <a:spcPct val="0"/>
        </a:spcBef>
        <a:spcAft>
          <a:spcPct val="0"/>
        </a:spcAft>
        <a:defRPr sz="3200" b="1">
          <a:solidFill>
            <a:srgbClr val="55939D"/>
          </a:solidFill>
          <a:latin typeface="Arial" charset="0"/>
        </a:defRPr>
      </a:lvl2pPr>
      <a:lvl3pPr algn="l" rtl="0" fontAlgn="base">
        <a:spcBef>
          <a:spcPct val="0"/>
        </a:spcBef>
        <a:spcAft>
          <a:spcPct val="0"/>
        </a:spcAft>
        <a:defRPr sz="3200" b="1">
          <a:solidFill>
            <a:srgbClr val="55939D"/>
          </a:solidFill>
          <a:latin typeface="Arial" charset="0"/>
        </a:defRPr>
      </a:lvl3pPr>
      <a:lvl4pPr algn="l" rtl="0" fontAlgn="base">
        <a:spcBef>
          <a:spcPct val="0"/>
        </a:spcBef>
        <a:spcAft>
          <a:spcPct val="0"/>
        </a:spcAft>
        <a:defRPr sz="3200" b="1">
          <a:solidFill>
            <a:srgbClr val="55939D"/>
          </a:solidFill>
          <a:latin typeface="Arial" charset="0"/>
        </a:defRPr>
      </a:lvl4pPr>
      <a:lvl5pPr algn="l" rtl="0" fontAlgn="base">
        <a:spcBef>
          <a:spcPct val="0"/>
        </a:spcBef>
        <a:spcAft>
          <a:spcPct val="0"/>
        </a:spcAft>
        <a:defRPr sz="3200" b="1">
          <a:solidFill>
            <a:srgbClr val="55939D"/>
          </a:solidFill>
          <a:latin typeface="Arial" charset="0"/>
        </a:defRPr>
      </a:lvl5pPr>
      <a:lvl6pPr marL="457200" algn="l" rtl="0" fontAlgn="base">
        <a:spcBef>
          <a:spcPct val="0"/>
        </a:spcBef>
        <a:spcAft>
          <a:spcPct val="0"/>
        </a:spcAft>
        <a:defRPr sz="3200" b="1">
          <a:solidFill>
            <a:srgbClr val="55939D"/>
          </a:solidFill>
          <a:latin typeface="Arial" charset="0"/>
        </a:defRPr>
      </a:lvl6pPr>
      <a:lvl7pPr marL="914400" algn="l" rtl="0" fontAlgn="base">
        <a:spcBef>
          <a:spcPct val="0"/>
        </a:spcBef>
        <a:spcAft>
          <a:spcPct val="0"/>
        </a:spcAft>
        <a:defRPr sz="3200" b="1">
          <a:solidFill>
            <a:srgbClr val="55939D"/>
          </a:solidFill>
          <a:latin typeface="Arial" charset="0"/>
        </a:defRPr>
      </a:lvl7pPr>
      <a:lvl8pPr marL="1371600" algn="l" rtl="0" fontAlgn="base">
        <a:spcBef>
          <a:spcPct val="0"/>
        </a:spcBef>
        <a:spcAft>
          <a:spcPct val="0"/>
        </a:spcAft>
        <a:defRPr sz="3200" b="1">
          <a:solidFill>
            <a:srgbClr val="55939D"/>
          </a:solidFill>
          <a:latin typeface="Arial" charset="0"/>
        </a:defRPr>
      </a:lvl8pPr>
      <a:lvl9pPr marL="1828800" algn="l" rtl="0" fontAlgn="base">
        <a:spcBef>
          <a:spcPct val="0"/>
        </a:spcBef>
        <a:spcAft>
          <a:spcPct val="0"/>
        </a:spcAft>
        <a:defRPr sz="3200" b="1">
          <a:solidFill>
            <a:srgbClr val="55939D"/>
          </a:solidFill>
          <a:latin typeface="Arial" charset="0"/>
        </a:defRPr>
      </a:lvl9pPr>
    </p:titleStyle>
    <p:bodyStyle>
      <a:lvl1pPr algn="l" rtl="0" fontAlgn="base">
        <a:spcBef>
          <a:spcPct val="20000"/>
        </a:spcBef>
        <a:spcAft>
          <a:spcPct val="0"/>
        </a:spcAft>
        <a:buClr>
          <a:srgbClr val="55939D"/>
        </a:buClr>
        <a:buFont typeface="Wingdings" pitchFamily="2" charset="2"/>
        <a:defRPr sz="2800">
          <a:solidFill>
            <a:schemeClr val="tx1"/>
          </a:solidFill>
          <a:latin typeface="+mn-lt"/>
          <a:ea typeface="+mn-ea"/>
          <a:cs typeface="+mn-cs"/>
        </a:defRPr>
      </a:lvl1pPr>
      <a:lvl2pPr marL="742950" indent="-285750" algn="l" rtl="0" fontAlgn="base">
        <a:spcBef>
          <a:spcPct val="20000"/>
        </a:spcBef>
        <a:spcAft>
          <a:spcPct val="0"/>
        </a:spcAft>
        <a:buClr>
          <a:srgbClr val="55939D"/>
        </a:buClr>
        <a:defRPr sz="2600">
          <a:solidFill>
            <a:schemeClr val="tx1"/>
          </a:solidFill>
          <a:latin typeface="+mn-lt"/>
        </a:defRPr>
      </a:lvl2pPr>
      <a:lvl3pPr marL="1144588" indent="-228600" algn="l" rtl="0" fontAlgn="base">
        <a:spcBef>
          <a:spcPct val="20000"/>
        </a:spcBef>
        <a:spcAft>
          <a:spcPct val="0"/>
        </a:spcAft>
        <a:buClr>
          <a:srgbClr val="55939D"/>
        </a:buClr>
        <a:buFont typeface="Arial" charset="0"/>
        <a:defRPr sz="2400">
          <a:solidFill>
            <a:schemeClr val="tx1"/>
          </a:solidFill>
          <a:latin typeface="+mn-lt"/>
        </a:defRPr>
      </a:lvl3pPr>
      <a:lvl4pPr marL="1600200" indent="-228600" algn="l" rtl="0" fontAlgn="base">
        <a:spcBef>
          <a:spcPct val="20000"/>
        </a:spcBef>
        <a:spcAft>
          <a:spcPct val="0"/>
        </a:spcAft>
        <a:buClr>
          <a:srgbClr val="55939D"/>
        </a:buClr>
        <a:buFont typeface="Arial" charset="0"/>
        <a:defRPr sz="2200">
          <a:solidFill>
            <a:schemeClr val="tx1"/>
          </a:solidFill>
          <a:latin typeface="+mn-lt"/>
        </a:defRPr>
      </a:lvl4pPr>
      <a:lvl5pPr marL="2057400" indent="-228600" algn="l" rtl="0" fontAlgn="base">
        <a:spcBef>
          <a:spcPct val="20000"/>
        </a:spcBef>
        <a:spcAft>
          <a:spcPct val="0"/>
        </a:spcAft>
        <a:buClr>
          <a:srgbClr val="55939D"/>
        </a:buClr>
        <a:defRPr sz="2000">
          <a:solidFill>
            <a:schemeClr val="tx1"/>
          </a:solidFill>
          <a:latin typeface="+mn-lt"/>
        </a:defRPr>
      </a:lvl5pPr>
      <a:lvl6pPr marL="2514600" indent="-228600" algn="l" rtl="0" fontAlgn="base">
        <a:spcBef>
          <a:spcPct val="20000"/>
        </a:spcBef>
        <a:spcAft>
          <a:spcPct val="0"/>
        </a:spcAft>
        <a:buClr>
          <a:srgbClr val="55939D"/>
        </a:buClr>
        <a:defRPr sz="2000">
          <a:solidFill>
            <a:schemeClr val="tx1"/>
          </a:solidFill>
          <a:latin typeface="+mn-lt"/>
        </a:defRPr>
      </a:lvl6pPr>
      <a:lvl7pPr marL="2971800" indent="-228600" algn="l" rtl="0" fontAlgn="base">
        <a:spcBef>
          <a:spcPct val="20000"/>
        </a:spcBef>
        <a:spcAft>
          <a:spcPct val="0"/>
        </a:spcAft>
        <a:buClr>
          <a:srgbClr val="55939D"/>
        </a:buClr>
        <a:defRPr sz="2000">
          <a:solidFill>
            <a:schemeClr val="tx1"/>
          </a:solidFill>
          <a:latin typeface="+mn-lt"/>
        </a:defRPr>
      </a:lvl7pPr>
      <a:lvl8pPr marL="3429000" indent="-228600" algn="l" rtl="0" fontAlgn="base">
        <a:spcBef>
          <a:spcPct val="20000"/>
        </a:spcBef>
        <a:spcAft>
          <a:spcPct val="0"/>
        </a:spcAft>
        <a:buClr>
          <a:srgbClr val="55939D"/>
        </a:buClr>
        <a:defRPr sz="2000">
          <a:solidFill>
            <a:schemeClr val="tx1"/>
          </a:solidFill>
          <a:latin typeface="+mn-lt"/>
        </a:defRPr>
      </a:lvl8pPr>
      <a:lvl9pPr marL="3886200" indent="-228600" algn="l" rtl="0" fontAlgn="base">
        <a:spcBef>
          <a:spcPct val="20000"/>
        </a:spcBef>
        <a:spcAft>
          <a:spcPct val="0"/>
        </a:spcAft>
        <a:buClr>
          <a:srgbClr val="55939D"/>
        </a:buCl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ag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23" descr="6333_ppt_ige_2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elplatzhalter 1"/>
          <p:cNvSpPr>
            <a:spLocks noGrp="1"/>
          </p:cNvSpPr>
          <p:nvPr>
            <p:ph type="title"/>
          </p:nvPr>
        </p:nvSpPr>
        <p:spPr>
          <a:xfrm>
            <a:off x="608400" y="1677600"/>
            <a:ext cx="8380800" cy="5328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608400" y="2286000"/>
            <a:ext cx="7923600" cy="411480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7380312" y="230400"/>
            <a:ext cx="936104" cy="457200"/>
          </a:xfrm>
          <a:prstGeom prst="rect">
            <a:avLst/>
          </a:prstGeom>
        </p:spPr>
        <p:txBody>
          <a:bodyPr vert="horz" lIns="91440" tIns="45720" rIns="91440" bIns="45720" rtlCol="0" anchor="ctr"/>
          <a:lstStyle>
            <a:lvl1pPr algn="r">
              <a:defRPr sz="800">
                <a:solidFill>
                  <a:srgbClr val="43949E"/>
                </a:solidFill>
              </a:defRPr>
            </a:lvl1pPr>
          </a:lstStyle>
          <a:p>
            <a:pPr fontAlgn="auto">
              <a:spcBef>
                <a:spcPts val="0"/>
              </a:spcBef>
              <a:spcAft>
                <a:spcPts val="0"/>
              </a:spcAft>
            </a:pPr>
            <a:r>
              <a:rPr lang="de-DE">
                <a:latin typeface="Arial"/>
              </a:rPr>
              <a:t>21.11.2012</a:t>
            </a:r>
            <a:endParaRPr lang="de-CH" dirty="0">
              <a:latin typeface="Arial"/>
            </a:endParaRPr>
          </a:p>
        </p:txBody>
      </p:sp>
      <p:sp>
        <p:nvSpPr>
          <p:cNvPr id="6" name="Foliennummernplatzhalter 5"/>
          <p:cNvSpPr>
            <a:spLocks noGrp="1"/>
          </p:cNvSpPr>
          <p:nvPr>
            <p:ph type="sldNum" sz="quarter" idx="4"/>
          </p:nvPr>
        </p:nvSpPr>
        <p:spPr>
          <a:xfrm>
            <a:off x="8316416" y="230400"/>
            <a:ext cx="576064" cy="457200"/>
          </a:xfrm>
          <a:prstGeom prst="rect">
            <a:avLst/>
          </a:prstGeom>
        </p:spPr>
        <p:txBody>
          <a:bodyPr vert="horz" lIns="91440" tIns="45720" rIns="91440" bIns="45720" rtlCol="0" anchor="ctr"/>
          <a:lstStyle>
            <a:lvl1pPr algn="l">
              <a:defRPr sz="800">
                <a:solidFill>
                  <a:schemeClr val="tx1"/>
                </a:solidFill>
              </a:defRPr>
            </a:lvl1pPr>
          </a:lstStyle>
          <a:p>
            <a:pPr fontAlgn="auto">
              <a:spcBef>
                <a:spcPts val="0"/>
              </a:spcBef>
              <a:spcAft>
                <a:spcPts val="0"/>
              </a:spcAft>
            </a:pPr>
            <a:fld id="{B2834ED2-D6C0-4061-9B55-1D0EA3186AB7}" type="slidenum">
              <a:rPr lang="de-CH" smtClean="0">
                <a:solidFill>
                  <a:prstClr val="black"/>
                </a:solidFill>
                <a:latin typeface="Arial"/>
              </a:rPr>
              <a:pPr fontAlgn="auto">
                <a:spcBef>
                  <a:spcPts val="0"/>
                </a:spcBef>
                <a:spcAft>
                  <a:spcPts val="0"/>
                </a:spcAft>
              </a:pPr>
              <a:t>‹#›</a:t>
            </a:fld>
            <a:endParaRPr lang="de-CH">
              <a:solidFill>
                <a:prstClr val="black"/>
              </a:solidFill>
              <a:latin typeface="Arial"/>
            </a:endParaRPr>
          </a:p>
        </p:txBody>
      </p:sp>
      <p:cxnSp>
        <p:nvCxnSpPr>
          <p:cNvPr id="10" name="Gerade Verbindung 9"/>
          <p:cNvCxnSpPr/>
          <p:nvPr/>
        </p:nvCxnSpPr>
        <p:spPr>
          <a:xfrm>
            <a:off x="8316416" y="412483"/>
            <a:ext cx="0" cy="9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9387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hf sldNum="0"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180975" indent="-180975" algn="l" defTabSz="914400" rtl="0" eaLnBrk="1" latinLnBrk="0" hangingPunct="1">
        <a:spcBef>
          <a:spcPct val="20000"/>
        </a:spcBef>
        <a:buClr>
          <a:srgbClr val="43949E"/>
        </a:buClr>
        <a:buFont typeface="Arial" pitchFamily="34" charset="0"/>
        <a:buChar char="•"/>
        <a:defRPr sz="1600" kern="1200">
          <a:solidFill>
            <a:schemeClr val="tx1"/>
          </a:solidFill>
          <a:latin typeface="+mn-lt"/>
          <a:ea typeface="+mn-ea"/>
          <a:cs typeface="+mn-cs"/>
        </a:defRPr>
      </a:lvl1pPr>
      <a:lvl2pPr marL="355600" indent="-174625" algn="l" defTabSz="914400" rtl="0" eaLnBrk="1" latinLnBrk="0" hangingPunct="1">
        <a:spcBef>
          <a:spcPct val="20000"/>
        </a:spcBef>
        <a:buClr>
          <a:srgbClr val="43949E"/>
        </a:buClr>
        <a:buFont typeface="Arial" pitchFamily="34" charset="0"/>
        <a:buChar char="–"/>
        <a:defRPr sz="1600" kern="1200">
          <a:solidFill>
            <a:schemeClr val="tx1"/>
          </a:solidFill>
          <a:latin typeface="+mn-lt"/>
          <a:ea typeface="+mn-ea"/>
          <a:cs typeface="+mn-cs"/>
        </a:defRPr>
      </a:lvl2pPr>
      <a:lvl3pPr marL="536575" indent="-180975" algn="l" defTabSz="914400" rtl="0" eaLnBrk="1" latinLnBrk="0" hangingPunct="1">
        <a:spcBef>
          <a:spcPct val="20000"/>
        </a:spcBef>
        <a:buClr>
          <a:srgbClr val="43949E"/>
        </a:buClr>
        <a:buFont typeface="Arial" pitchFamily="34" charset="0"/>
        <a:buChar char="•"/>
        <a:defRPr sz="1600" kern="1200">
          <a:solidFill>
            <a:schemeClr val="tx1"/>
          </a:solidFill>
          <a:latin typeface="+mn-lt"/>
          <a:ea typeface="+mn-ea"/>
          <a:cs typeface="+mn-cs"/>
        </a:defRPr>
      </a:lvl3pPr>
      <a:lvl4pPr marL="719138" indent="-182563" algn="l" defTabSz="914400" rtl="0" eaLnBrk="1" latinLnBrk="0" hangingPunct="1">
        <a:spcBef>
          <a:spcPct val="20000"/>
        </a:spcBef>
        <a:buClr>
          <a:srgbClr val="43949E"/>
        </a:buClr>
        <a:buFont typeface="Arial" pitchFamily="34" charset="0"/>
        <a:buChar char="–"/>
        <a:defRPr sz="1600" kern="1200">
          <a:solidFill>
            <a:schemeClr val="tx1"/>
          </a:solidFill>
          <a:latin typeface="+mn-lt"/>
          <a:ea typeface="+mn-ea"/>
          <a:cs typeface="+mn-cs"/>
        </a:defRPr>
      </a:lvl4pPr>
      <a:lvl5pPr marL="900113" indent="-180975" algn="l" defTabSz="914400" rtl="0" eaLnBrk="1" latinLnBrk="0" hangingPunct="1">
        <a:spcBef>
          <a:spcPct val="20000"/>
        </a:spcBef>
        <a:buClr>
          <a:srgbClr val="43949E"/>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9551" tIns="49775" rIns="99551" bIns="49775"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9551" tIns="49775" rIns="99551" bIns="4977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9551" tIns="49775" rIns="99551" bIns="49775" rtlCol="0" anchor="ctr"/>
          <a:lstStyle>
            <a:lvl1pPr algn="l">
              <a:defRPr sz="1112">
                <a:solidFill>
                  <a:schemeClr val="tx1">
                    <a:tint val="75000"/>
                  </a:schemeClr>
                </a:solidFill>
              </a:defRPr>
            </a:lvl1pPr>
          </a:lstStyle>
          <a:p>
            <a:fld id="{B0D3300A-6631-7448-BC89-159AC4B40E6D}" type="datetimeFigureOut">
              <a:rPr lang="en-US" smtClean="0"/>
              <a:t>9/14/2023</a:t>
            </a:fld>
            <a:endParaRPr lang="en-US"/>
          </a:p>
        </p:txBody>
      </p:sp>
      <p:sp>
        <p:nvSpPr>
          <p:cNvPr id="5" name="Footer Placeholder 4"/>
          <p:cNvSpPr>
            <a:spLocks noGrp="1"/>
          </p:cNvSpPr>
          <p:nvPr>
            <p:ph type="ftr" sz="quarter" idx="3"/>
          </p:nvPr>
        </p:nvSpPr>
        <p:spPr>
          <a:xfrm>
            <a:off x="3124201" y="6356351"/>
            <a:ext cx="2895600" cy="365125"/>
          </a:xfrm>
          <a:prstGeom prst="rect">
            <a:avLst/>
          </a:prstGeom>
        </p:spPr>
        <p:txBody>
          <a:bodyPr vert="horz" lIns="99551" tIns="49775" rIns="99551" bIns="49775" rtlCol="0" anchor="ctr"/>
          <a:lstStyle>
            <a:lvl1pPr algn="ctr">
              <a:defRPr sz="111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9551" tIns="49775" rIns="99551" bIns="49775" rtlCol="0" anchor="ctr"/>
          <a:lstStyle>
            <a:lvl1pPr algn="r">
              <a:defRPr sz="1112">
                <a:solidFill>
                  <a:schemeClr val="tx1">
                    <a:tint val="75000"/>
                  </a:schemeClr>
                </a:solidFill>
              </a:defRPr>
            </a:lvl1pPr>
          </a:lstStyle>
          <a:p>
            <a:fld id="{5C7E9A74-5513-294E-A2AF-5548CDACAE0E}" type="slidenum">
              <a:rPr lang="en-US" smtClean="0"/>
              <a:t>‹#›</a:t>
            </a:fld>
            <a:endParaRPr lang="en-US"/>
          </a:p>
        </p:txBody>
      </p:sp>
    </p:spTree>
    <p:extLst>
      <p:ext uri="{BB962C8B-B14F-4D97-AF65-F5344CB8AC3E}">
        <p14:creationId xmlns:p14="http://schemas.microsoft.com/office/powerpoint/2010/main" val="367334771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Lst>
  <p:txStyles>
    <p:titleStyle>
      <a:lvl1pPr algn="ctr" defTabSz="425829" rtl="0" eaLnBrk="1" latinLnBrk="0" hangingPunct="1">
        <a:spcBef>
          <a:spcPct val="0"/>
        </a:spcBef>
        <a:buNone/>
        <a:defRPr sz="4106" kern="1200">
          <a:solidFill>
            <a:srgbClr val="75B56B"/>
          </a:solidFill>
          <a:latin typeface="Arial"/>
          <a:ea typeface="+mj-ea"/>
          <a:cs typeface="Arial"/>
        </a:defRPr>
      </a:lvl1pPr>
    </p:titleStyle>
    <p:bodyStyle>
      <a:lvl1pPr marL="319371" indent="-319371" algn="l" defTabSz="425829" rtl="0" eaLnBrk="1" latinLnBrk="0" hangingPunct="1">
        <a:spcBef>
          <a:spcPct val="20000"/>
        </a:spcBef>
        <a:buClr>
          <a:srgbClr val="75B56B"/>
        </a:buClr>
        <a:buFont typeface="Arial"/>
        <a:buChar char="•"/>
        <a:defRPr sz="2994" kern="1200">
          <a:solidFill>
            <a:schemeClr val="tx1"/>
          </a:solidFill>
          <a:latin typeface="Arial"/>
          <a:ea typeface="+mn-ea"/>
          <a:cs typeface="Arial"/>
        </a:defRPr>
      </a:lvl1pPr>
      <a:lvl2pPr marL="691971" indent="-266143" algn="l" defTabSz="425829" rtl="0" eaLnBrk="1" latinLnBrk="0" hangingPunct="1">
        <a:spcBef>
          <a:spcPct val="20000"/>
        </a:spcBef>
        <a:buClr>
          <a:srgbClr val="75B56B"/>
        </a:buClr>
        <a:buFont typeface="Arial"/>
        <a:buChar char="–"/>
        <a:defRPr sz="2567" kern="1200">
          <a:solidFill>
            <a:schemeClr val="tx1"/>
          </a:solidFill>
          <a:latin typeface="Arial"/>
          <a:ea typeface="+mn-ea"/>
          <a:cs typeface="Arial"/>
        </a:defRPr>
      </a:lvl2pPr>
      <a:lvl3pPr marL="1064571" indent="-212914" algn="l" defTabSz="425829" rtl="0" eaLnBrk="1" latinLnBrk="0" hangingPunct="1">
        <a:spcBef>
          <a:spcPct val="20000"/>
        </a:spcBef>
        <a:buClr>
          <a:srgbClr val="75B56B"/>
        </a:buClr>
        <a:buFont typeface="Arial"/>
        <a:buChar char="•"/>
        <a:defRPr sz="2224" kern="1200">
          <a:solidFill>
            <a:schemeClr val="tx1"/>
          </a:solidFill>
          <a:latin typeface="Arial"/>
          <a:ea typeface="+mn-ea"/>
          <a:cs typeface="Arial"/>
        </a:defRPr>
      </a:lvl3pPr>
      <a:lvl4pPr marL="1490399" indent="-212914" algn="l" defTabSz="425829" rtl="0" eaLnBrk="1" latinLnBrk="0" hangingPunct="1">
        <a:spcBef>
          <a:spcPct val="20000"/>
        </a:spcBef>
        <a:buClr>
          <a:srgbClr val="75B56B"/>
        </a:buClr>
        <a:buFont typeface="Arial"/>
        <a:buChar char="–"/>
        <a:defRPr sz="1882" kern="1200">
          <a:solidFill>
            <a:schemeClr val="tx1"/>
          </a:solidFill>
          <a:latin typeface="Arial"/>
          <a:ea typeface="+mn-ea"/>
          <a:cs typeface="Arial"/>
        </a:defRPr>
      </a:lvl4pPr>
      <a:lvl5pPr marL="1916227" indent="-212914" algn="l" defTabSz="425829" rtl="0" eaLnBrk="1" latinLnBrk="0" hangingPunct="1">
        <a:spcBef>
          <a:spcPct val="20000"/>
        </a:spcBef>
        <a:buClr>
          <a:srgbClr val="75B56B"/>
        </a:buClr>
        <a:buFont typeface="Arial"/>
        <a:buChar char="»"/>
        <a:defRPr sz="1882" kern="1200">
          <a:solidFill>
            <a:schemeClr val="tx1"/>
          </a:solidFill>
          <a:latin typeface="Arial"/>
          <a:ea typeface="+mn-ea"/>
          <a:cs typeface="Arial"/>
        </a:defRPr>
      </a:lvl5pPr>
      <a:lvl6pPr marL="2342055" indent="-212914" algn="l" defTabSz="425829" rtl="0" eaLnBrk="1" latinLnBrk="0" hangingPunct="1">
        <a:spcBef>
          <a:spcPct val="20000"/>
        </a:spcBef>
        <a:buFont typeface="Arial"/>
        <a:buChar char="•"/>
        <a:defRPr sz="1882" kern="1200">
          <a:solidFill>
            <a:schemeClr val="tx1"/>
          </a:solidFill>
          <a:latin typeface="+mn-lt"/>
          <a:ea typeface="+mn-ea"/>
          <a:cs typeface="+mn-cs"/>
        </a:defRPr>
      </a:lvl6pPr>
      <a:lvl7pPr marL="2767884" indent="-212914" algn="l" defTabSz="425829" rtl="0" eaLnBrk="1" latinLnBrk="0" hangingPunct="1">
        <a:spcBef>
          <a:spcPct val="20000"/>
        </a:spcBef>
        <a:buFont typeface="Arial"/>
        <a:buChar char="•"/>
        <a:defRPr sz="1882" kern="1200">
          <a:solidFill>
            <a:schemeClr val="tx1"/>
          </a:solidFill>
          <a:latin typeface="+mn-lt"/>
          <a:ea typeface="+mn-ea"/>
          <a:cs typeface="+mn-cs"/>
        </a:defRPr>
      </a:lvl7pPr>
      <a:lvl8pPr marL="3193712" indent="-212914" algn="l" defTabSz="425829" rtl="0" eaLnBrk="1" latinLnBrk="0" hangingPunct="1">
        <a:spcBef>
          <a:spcPct val="20000"/>
        </a:spcBef>
        <a:buFont typeface="Arial"/>
        <a:buChar char="•"/>
        <a:defRPr sz="1882" kern="1200">
          <a:solidFill>
            <a:schemeClr val="tx1"/>
          </a:solidFill>
          <a:latin typeface="+mn-lt"/>
          <a:ea typeface="+mn-ea"/>
          <a:cs typeface="+mn-cs"/>
        </a:defRPr>
      </a:lvl8pPr>
      <a:lvl9pPr marL="3619540" indent="-212914" algn="l" defTabSz="425829" rtl="0" eaLnBrk="1" latinLnBrk="0" hangingPunct="1">
        <a:spcBef>
          <a:spcPct val="20000"/>
        </a:spcBef>
        <a:buFont typeface="Arial"/>
        <a:buChar char="•"/>
        <a:defRPr sz="1882" kern="1200">
          <a:solidFill>
            <a:schemeClr val="tx1"/>
          </a:solidFill>
          <a:latin typeface="+mn-lt"/>
          <a:ea typeface="+mn-ea"/>
          <a:cs typeface="+mn-cs"/>
        </a:defRPr>
      </a:lvl9pPr>
    </p:bodyStyle>
    <p:otherStyle>
      <a:defPPr>
        <a:defRPr lang="en-US"/>
      </a:defPPr>
      <a:lvl1pPr marL="0" algn="l" defTabSz="425829" rtl="0" eaLnBrk="1" latinLnBrk="0" hangingPunct="1">
        <a:defRPr sz="1711" kern="1200">
          <a:solidFill>
            <a:schemeClr val="tx1"/>
          </a:solidFill>
          <a:latin typeface="+mn-lt"/>
          <a:ea typeface="+mn-ea"/>
          <a:cs typeface="+mn-cs"/>
        </a:defRPr>
      </a:lvl1pPr>
      <a:lvl2pPr marL="425829" algn="l" defTabSz="425829" rtl="0" eaLnBrk="1" latinLnBrk="0" hangingPunct="1">
        <a:defRPr sz="1711" kern="1200">
          <a:solidFill>
            <a:schemeClr val="tx1"/>
          </a:solidFill>
          <a:latin typeface="+mn-lt"/>
          <a:ea typeface="+mn-ea"/>
          <a:cs typeface="+mn-cs"/>
        </a:defRPr>
      </a:lvl2pPr>
      <a:lvl3pPr marL="851656" algn="l" defTabSz="425829" rtl="0" eaLnBrk="1" latinLnBrk="0" hangingPunct="1">
        <a:defRPr sz="1711" kern="1200">
          <a:solidFill>
            <a:schemeClr val="tx1"/>
          </a:solidFill>
          <a:latin typeface="+mn-lt"/>
          <a:ea typeface="+mn-ea"/>
          <a:cs typeface="+mn-cs"/>
        </a:defRPr>
      </a:lvl3pPr>
      <a:lvl4pPr marL="1277485" algn="l" defTabSz="425829" rtl="0" eaLnBrk="1" latinLnBrk="0" hangingPunct="1">
        <a:defRPr sz="1711" kern="1200">
          <a:solidFill>
            <a:schemeClr val="tx1"/>
          </a:solidFill>
          <a:latin typeface="+mn-lt"/>
          <a:ea typeface="+mn-ea"/>
          <a:cs typeface="+mn-cs"/>
        </a:defRPr>
      </a:lvl4pPr>
      <a:lvl5pPr marL="1703313" algn="l" defTabSz="425829" rtl="0" eaLnBrk="1" latinLnBrk="0" hangingPunct="1">
        <a:defRPr sz="1711" kern="1200">
          <a:solidFill>
            <a:schemeClr val="tx1"/>
          </a:solidFill>
          <a:latin typeface="+mn-lt"/>
          <a:ea typeface="+mn-ea"/>
          <a:cs typeface="+mn-cs"/>
        </a:defRPr>
      </a:lvl5pPr>
      <a:lvl6pPr marL="2129141" algn="l" defTabSz="425829" rtl="0" eaLnBrk="1" latinLnBrk="0" hangingPunct="1">
        <a:defRPr sz="1711" kern="1200">
          <a:solidFill>
            <a:schemeClr val="tx1"/>
          </a:solidFill>
          <a:latin typeface="+mn-lt"/>
          <a:ea typeface="+mn-ea"/>
          <a:cs typeface="+mn-cs"/>
        </a:defRPr>
      </a:lvl6pPr>
      <a:lvl7pPr marL="2554970" algn="l" defTabSz="425829" rtl="0" eaLnBrk="1" latinLnBrk="0" hangingPunct="1">
        <a:defRPr sz="1711" kern="1200">
          <a:solidFill>
            <a:schemeClr val="tx1"/>
          </a:solidFill>
          <a:latin typeface="+mn-lt"/>
          <a:ea typeface="+mn-ea"/>
          <a:cs typeface="+mn-cs"/>
        </a:defRPr>
      </a:lvl7pPr>
      <a:lvl8pPr marL="2980797" algn="l" defTabSz="425829" rtl="0" eaLnBrk="1" latinLnBrk="0" hangingPunct="1">
        <a:defRPr sz="1711" kern="1200">
          <a:solidFill>
            <a:schemeClr val="tx1"/>
          </a:solidFill>
          <a:latin typeface="+mn-lt"/>
          <a:ea typeface="+mn-ea"/>
          <a:cs typeface="+mn-cs"/>
        </a:defRPr>
      </a:lvl8pPr>
      <a:lvl9pPr marL="3406626" algn="l" defTabSz="425829" rtl="0" eaLnBrk="1" latinLnBrk="0" hangingPunct="1">
        <a:defRPr sz="171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microsoft.com/office/2017/06/relationships/model3d" Target="../media/model3d2.glb"/><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30.xml"/><Relationship Id="rId4" Type="http://schemas.openxmlformats.org/officeDocument/2006/relationships/image" Target="../media/image29.tmp"/></Relationships>
</file>

<file path=ppt/slides/_rels/slide18.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30.xml"/><Relationship Id="rId5" Type="http://schemas.openxmlformats.org/officeDocument/2006/relationships/image" Target="../media/image33.tmp"/><Relationship Id="rId4" Type="http://schemas.openxmlformats.org/officeDocument/2006/relationships/image" Target="../media/image32.tm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hyperlink" Target="https://www.wipo.int/iap/en/participant_countries.html" TargetMode="Externa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6.jpe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34.xml"/><Relationship Id="rId4" Type="http://schemas.openxmlformats.org/officeDocument/2006/relationships/hyperlink" Target="http://www.onedaydesignchallenge.ne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7/06/relationships/model3d" Target="../media/model3d1.glb"/><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en.wikipedia.org/wiki/Toblerone" TargetMode="Externa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D0691E-C1AE-A2FA-DE8F-E4672C14C904}"/>
              </a:ext>
            </a:extLst>
          </p:cNvPr>
          <p:cNvSpPr/>
          <p:nvPr/>
        </p:nvSpPr>
        <p:spPr>
          <a:xfrm>
            <a:off x="0" y="857250"/>
            <a:ext cx="9144000" cy="5143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b="1" dirty="0">
              <a:solidFill>
                <a:schemeClr val="tx1"/>
              </a:solidFill>
              <a:latin typeface="Calibri" panose="020F0502020204030204" pitchFamily="34" charset="0"/>
              <a:cs typeface="Calibri" panose="020F0502020204030204" pitchFamily="34" charset="0"/>
            </a:endParaRPr>
          </a:p>
          <a:p>
            <a:pPr algn="ctr"/>
            <a:endParaRPr lang="en-ZA" b="1" dirty="0">
              <a:solidFill>
                <a:schemeClr val="tx1"/>
              </a:solidFill>
              <a:latin typeface="Calibri" panose="020F0502020204030204" pitchFamily="34" charset="0"/>
              <a:cs typeface="Calibri" panose="020F0502020204030204" pitchFamily="34" charset="0"/>
            </a:endParaRPr>
          </a:p>
          <a:p>
            <a:pPr algn="ctr"/>
            <a:endParaRPr lang="en-ZA" b="1" dirty="0">
              <a:solidFill>
                <a:schemeClr val="tx1"/>
              </a:solidFill>
              <a:latin typeface="Calibri" panose="020F0502020204030204" pitchFamily="34" charset="0"/>
              <a:cs typeface="Calibri" panose="020F0502020204030204" pitchFamily="34" charset="0"/>
            </a:endParaRPr>
          </a:p>
          <a:p>
            <a:pPr algn="ctr"/>
            <a:endParaRPr lang="en-ZA" b="1" dirty="0">
              <a:solidFill>
                <a:schemeClr val="tx1"/>
              </a:solidFill>
              <a:latin typeface="Calibri" panose="020F0502020204030204" pitchFamily="34" charset="0"/>
              <a:cs typeface="Calibri" panose="020F0502020204030204" pitchFamily="34" charset="0"/>
            </a:endParaRPr>
          </a:p>
          <a:p>
            <a:pPr algn="ctr"/>
            <a:endParaRPr lang="en-ZA" b="1" dirty="0">
              <a:solidFill>
                <a:schemeClr val="tx1"/>
              </a:solidFill>
              <a:latin typeface="Calibri" panose="020F0502020204030204" pitchFamily="34" charset="0"/>
              <a:cs typeface="Calibri" panose="020F0502020204030204" pitchFamily="34" charset="0"/>
            </a:endParaRPr>
          </a:p>
          <a:p>
            <a:pPr algn="ctr"/>
            <a:endParaRPr lang="en-ZA" b="1" dirty="0">
              <a:solidFill>
                <a:schemeClr val="tx1"/>
              </a:solidFill>
              <a:latin typeface="Calibri" panose="020F0502020204030204" pitchFamily="34" charset="0"/>
              <a:cs typeface="Calibri" panose="020F0502020204030204" pitchFamily="34" charset="0"/>
            </a:endParaRPr>
          </a:p>
          <a:p>
            <a:pPr algn="ctr"/>
            <a:endParaRPr lang="en-ZA" b="1" dirty="0">
              <a:solidFill>
                <a:schemeClr val="tx1"/>
              </a:solidFill>
              <a:latin typeface="Calibri" panose="020F0502020204030204" pitchFamily="34" charset="0"/>
              <a:cs typeface="Calibri" panose="020F0502020204030204" pitchFamily="34" charset="0"/>
            </a:endParaRPr>
          </a:p>
          <a:p>
            <a:pPr algn="ctr"/>
            <a:endParaRPr lang="en-ZA" dirty="0">
              <a:solidFill>
                <a:schemeClr val="tx1"/>
              </a:solidFill>
            </a:endParaRPr>
          </a:p>
        </p:txBody>
      </p:sp>
      <p:pic>
        <p:nvPicPr>
          <p:cNvPr id="6" name="Picture 5">
            <a:extLst>
              <a:ext uri="{FF2B5EF4-FFF2-40B4-BE49-F238E27FC236}">
                <a16:creationId xmlns:a16="http://schemas.microsoft.com/office/drawing/2014/main" id="{F9C83614-8085-8C13-1543-AA5B617DAD8A}"/>
              </a:ext>
            </a:extLst>
          </p:cNvPr>
          <p:cNvPicPr>
            <a:picLocks noChangeAspect="1"/>
          </p:cNvPicPr>
          <p:nvPr/>
        </p:nvPicPr>
        <p:blipFill>
          <a:blip r:embed="rId2"/>
          <a:stretch>
            <a:fillRect/>
          </a:stretch>
        </p:blipFill>
        <p:spPr>
          <a:xfrm>
            <a:off x="3511226" y="943908"/>
            <a:ext cx="2121548" cy="2121548"/>
          </a:xfrm>
          <a:prstGeom prst="rect">
            <a:avLst/>
          </a:prstGeom>
          <a:solidFill>
            <a:srgbClr val="1E266F"/>
          </a:solidFill>
        </p:spPr>
      </p:pic>
      <p:graphicFrame>
        <p:nvGraphicFramePr>
          <p:cNvPr id="7" name="Table 7">
            <a:extLst>
              <a:ext uri="{FF2B5EF4-FFF2-40B4-BE49-F238E27FC236}">
                <a16:creationId xmlns:a16="http://schemas.microsoft.com/office/drawing/2014/main" id="{80F0AEBE-BCBD-0516-2F54-3EC5410433B1}"/>
              </a:ext>
            </a:extLst>
          </p:cNvPr>
          <p:cNvGraphicFramePr>
            <a:graphicFrameLocks noGrp="1"/>
          </p:cNvGraphicFramePr>
          <p:nvPr>
            <p:extLst>
              <p:ext uri="{D42A27DB-BD31-4B8C-83A1-F6EECF244321}">
                <p14:modId xmlns:p14="http://schemas.microsoft.com/office/powerpoint/2010/main" val="664616820"/>
              </p:ext>
            </p:extLst>
          </p:nvPr>
        </p:nvGraphicFramePr>
        <p:xfrm>
          <a:off x="0" y="2978798"/>
          <a:ext cx="9144000" cy="187452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3694063767"/>
                    </a:ext>
                  </a:extLst>
                </a:gridCol>
              </a:tblGrid>
              <a:tr h="7086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kern="1200" dirty="0">
                          <a:solidFill>
                            <a:schemeClr val="lt1"/>
                          </a:solidFill>
                          <a:effectLst/>
                          <a:latin typeface="+mn-lt"/>
                          <a:ea typeface="+mn-ea"/>
                          <a:cs typeface="+mn-cs"/>
                        </a:rPr>
                        <a:t>How much intellectual property (IP) is in a cup of tea?</a:t>
                      </a:r>
                      <a:endParaRPr lang="en-ZA" sz="2800" b="1" dirty="0">
                        <a:solidFill>
                          <a:schemeClr val="bg1"/>
                        </a:solidFill>
                        <a:latin typeface="Calibri" panose="020F0502020204030204" pitchFamily="34" charset="0"/>
                        <a:cs typeface="Calibri" panose="020F0502020204030204" pitchFamily="34" charset="0"/>
                      </a:endParaRPr>
                    </a:p>
                  </a:txBody>
                  <a:tcPr marL="68580" marR="68580" marT="34290" marB="34290">
                    <a:solidFill>
                      <a:srgbClr val="4D7C2F"/>
                    </a:solidFill>
                  </a:tcPr>
                </a:tc>
                <a:extLst>
                  <a:ext uri="{0D108BD9-81ED-4DB2-BD59-A6C34878D82A}">
                    <a16:rowId xmlns:a16="http://schemas.microsoft.com/office/drawing/2014/main" val="2029694338"/>
                  </a:ext>
                </a:extLst>
              </a:tr>
              <a:tr h="1165860">
                <a:tc>
                  <a:txBody>
                    <a:bodyPr/>
                    <a:lstStyle/>
                    <a:p>
                      <a:pPr algn="ctr"/>
                      <a:r>
                        <a:rPr lang="en-GB" sz="1800" b="0" kern="1200" dirty="0">
                          <a:solidFill>
                            <a:schemeClr val="bg1"/>
                          </a:solidFill>
                          <a:effectLst/>
                          <a:latin typeface="+mn-lt"/>
                          <a:ea typeface="+mn-ea"/>
                          <a:cs typeface="+mn-cs"/>
                        </a:rPr>
                        <a:t>    Magdaleen van Wyk &amp; </a:t>
                      </a:r>
                      <a:r>
                        <a:rPr lang="en-ZA" sz="1800" b="0" kern="1200" dirty="0">
                          <a:solidFill>
                            <a:schemeClr val="bg1"/>
                          </a:solidFill>
                          <a:effectLst/>
                          <a:latin typeface="+mn-lt"/>
                          <a:ea typeface="+mn-ea"/>
                          <a:cs typeface="+mn-cs"/>
                        </a:rPr>
                        <a:t>Dr </a:t>
                      </a:r>
                      <a:r>
                        <a:rPr lang="en-ZA" sz="1800" b="0" kern="1200" dirty="0" err="1">
                          <a:solidFill>
                            <a:schemeClr val="bg1"/>
                          </a:solidFill>
                          <a:effectLst/>
                          <a:latin typeface="+mn-lt"/>
                          <a:ea typeface="+mn-ea"/>
                          <a:cs typeface="+mn-cs"/>
                        </a:rPr>
                        <a:t>Thandanani</a:t>
                      </a:r>
                      <a:r>
                        <a:rPr lang="en-ZA" sz="1800" b="0" kern="1200" dirty="0">
                          <a:solidFill>
                            <a:schemeClr val="bg1"/>
                          </a:solidFill>
                          <a:effectLst/>
                          <a:latin typeface="+mn-lt"/>
                          <a:ea typeface="+mn-ea"/>
                          <a:cs typeface="+mn-cs"/>
                        </a:rPr>
                        <a:t> </a:t>
                      </a:r>
                      <a:r>
                        <a:rPr lang="en-ZA" sz="1800" b="0" kern="1200" dirty="0" err="1">
                          <a:solidFill>
                            <a:schemeClr val="bg1"/>
                          </a:solidFill>
                          <a:effectLst/>
                          <a:latin typeface="+mn-lt"/>
                          <a:ea typeface="+mn-ea"/>
                          <a:cs typeface="+mn-cs"/>
                        </a:rPr>
                        <a:t>Cwele</a:t>
                      </a:r>
                      <a:r>
                        <a:rPr lang="en-ZA" sz="1800" b="0" kern="1200" dirty="0">
                          <a:solidFill>
                            <a:schemeClr val="bg1"/>
                          </a:solidFill>
                          <a:effectLst/>
                          <a:latin typeface="+mn-lt"/>
                          <a:ea typeface="+mn-ea"/>
                          <a:cs typeface="+mn-cs"/>
                        </a:rPr>
                        <a:t> </a:t>
                      </a:r>
                      <a:br>
                        <a:rPr lang="en-GB" sz="1800" b="0" kern="1200" dirty="0">
                          <a:solidFill>
                            <a:schemeClr val="bg1"/>
                          </a:solidFill>
                          <a:effectLst/>
                          <a:latin typeface="+mn-lt"/>
                          <a:ea typeface="+mn-ea"/>
                          <a:cs typeface="+mn-cs"/>
                        </a:rPr>
                      </a:br>
                      <a:r>
                        <a:rPr lang="en-ZA" sz="1800" dirty="0">
                          <a:solidFill>
                            <a:schemeClr val="bg1"/>
                          </a:solidFill>
                          <a:latin typeface="Calibri" panose="020F0502020204030204" pitchFamily="34" charset="0"/>
                          <a:cs typeface="Calibri" panose="020F0502020204030204" pitchFamily="34" charset="0"/>
                        </a:rPr>
                        <a:t>SSAIP &amp; CIPC</a:t>
                      </a:r>
                    </a:p>
                    <a:p>
                      <a:pPr algn="ctr"/>
                      <a:endParaRPr lang="en-ZA" sz="1800" dirty="0">
                        <a:solidFill>
                          <a:schemeClr val="bg1"/>
                        </a:solidFill>
                        <a:latin typeface="Calibri" panose="020F0502020204030204" pitchFamily="34" charset="0"/>
                        <a:cs typeface="Calibri" panose="020F0502020204030204" pitchFamily="34" charset="0"/>
                      </a:endParaRPr>
                    </a:p>
                    <a:p>
                      <a:pPr algn="ctr"/>
                      <a:r>
                        <a:rPr lang="en-ZA" sz="1800" dirty="0">
                          <a:solidFill>
                            <a:schemeClr val="bg1"/>
                          </a:solidFill>
                          <a:latin typeface="Calibri" panose="020F0502020204030204" pitchFamily="34" charset="0"/>
                          <a:cs typeface="Calibri" panose="020F0502020204030204" pitchFamily="34" charset="0"/>
                        </a:rPr>
                        <a:t>15 September 2023</a:t>
                      </a:r>
                    </a:p>
                  </a:txBody>
                  <a:tcPr marL="68580" marR="68580" marT="34290" marB="34290">
                    <a:solidFill>
                      <a:srgbClr val="1E266F"/>
                    </a:solidFill>
                  </a:tcPr>
                </a:tc>
                <a:extLst>
                  <a:ext uri="{0D108BD9-81ED-4DB2-BD59-A6C34878D82A}">
                    <a16:rowId xmlns:a16="http://schemas.microsoft.com/office/drawing/2014/main" val="2339152755"/>
                  </a:ext>
                </a:extLst>
              </a:tr>
            </a:tbl>
          </a:graphicData>
        </a:graphic>
      </p:graphicFrame>
      <p:pic>
        <p:nvPicPr>
          <p:cNvPr id="8" name="Picture 7">
            <a:extLst>
              <a:ext uri="{FF2B5EF4-FFF2-40B4-BE49-F238E27FC236}">
                <a16:creationId xmlns:a16="http://schemas.microsoft.com/office/drawing/2014/main" id="{AFA29B46-D47F-6110-4FF5-9F5271336D34}"/>
              </a:ext>
            </a:extLst>
          </p:cNvPr>
          <p:cNvPicPr>
            <a:picLocks noChangeAspect="1"/>
          </p:cNvPicPr>
          <p:nvPr/>
        </p:nvPicPr>
        <p:blipFill>
          <a:blip r:embed="rId3"/>
          <a:stretch>
            <a:fillRect/>
          </a:stretch>
        </p:blipFill>
        <p:spPr>
          <a:xfrm>
            <a:off x="4248133" y="5100347"/>
            <a:ext cx="647733" cy="604868"/>
          </a:xfrm>
          <a:prstGeom prst="rect">
            <a:avLst/>
          </a:prstGeom>
        </p:spPr>
      </p:pic>
    </p:spTree>
    <p:extLst>
      <p:ext uri="{BB962C8B-B14F-4D97-AF65-F5344CB8AC3E}">
        <p14:creationId xmlns:p14="http://schemas.microsoft.com/office/powerpoint/2010/main" val="1962483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0" y="363245"/>
            <a:ext cx="9144000" cy="659014"/>
          </a:xfrm>
        </p:spPr>
        <p:txBody>
          <a:bodyPr>
            <a:normAutofit/>
          </a:bodyPr>
          <a:lstStyle/>
          <a:p>
            <a:pPr algn="ctr"/>
            <a:r>
              <a:rPr lang="en-US" dirty="0">
                <a:latin typeface="Century Gothic" panose="020B0502020202020204" pitchFamily="34" charset="0"/>
              </a:rPr>
              <a:t>Forms of intellectual property </a:t>
            </a:r>
          </a:p>
        </p:txBody>
      </p:sp>
      <p:sp>
        <p:nvSpPr>
          <p:cNvPr id="13" name="TextBox 12"/>
          <p:cNvSpPr txBox="1"/>
          <p:nvPr/>
        </p:nvSpPr>
        <p:spPr>
          <a:xfrm>
            <a:off x="0" y="1190552"/>
            <a:ext cx="9144000" cy="2893100"/>
          </a:xfrm>
          <a:prstGeom prst="rect">
            <a:avLst/>
          </a:prstGeom>
          <a:noFill/>
        </p:spPr>
        <p:txBody>
          <a:bodyPr wrap="square" rtlCol="0">
            <a:spAutoFit/>
          </a:body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rPr>
              <a:t>Plant Breeders’ Rights:</a:t>
            </a:r>
          </a:p>
          <a:p>
            <a:pPr marL="285750" marR="0" lvl="0" indent="-28575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rPr>
              <a:t>New tea varieties adapted to local climate conditions or changing consumer tastes can receive plant variety protection</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rPr>
              <a:t>Legislation:</a:t>
            </a:r>
          </a:p>
          <a:p>
            <a:pPr marL="285750" marR="0" lvl="0" indent="-28575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rPr>
              <a:t>The Plant Breeders' Rights Act 15 of 1976 </a:t>
            </a:r>
          </a:p>
          <a:p>
            <a:pPr marL="285750" marR="0" lvl="0" indent="-28575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rPr>
              <a:t>It intends to provide for a system whereunder rights relating to new varieties of certain kinds of plants may be granted and registered; for the protection of such rights.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de-CH" sz="14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1488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0" y="363245"/>
            <a:ext cx="9144000" cy="659014"/>
          </a:xfrm>
        </p:spPr>
        <p:txBody>
          <a:bodyPr>
            <a:normAutofit/>
          </a:bodyPr>
          <a:lstStyle/>
          <a:p>
            <a:pPr algn="ctr"/>
            <a:r>
              <a:rPr lang="en-US" dirty="0">
                <a:latin typeface="Century Gothic" panose="020B0502020202020204" pitchFamily="34" charset="0"/>
              </a:rPr>
              <a:t>Forms of intellectual property </a:t>
            </a:r>
          </a:p>
        </p:txBody>
      </p:sp>
      <p:sp>
        <p:nvSpPr>
          <p:cNvPr id="13" name="TextBox 12"/>
          <p:cNvSpPr txBox="1"/>
          <p:nvPr/>
        </p:nvSpPr>
        <p:spPr>
          <a:xfrm>
            <a:off x="0" y="1190552"/>
            <a:ext cx="9144000" cy="4898713"/>
          </a:xfrm>
          <a:prstGeom prst="rect">
            <a:avLst/>
          </a:prstGeom>
          <a:noFill/>
        </p:spPr>
        <p:txBody>
          <a:bodyPr wrap="square" rtlCol="0">
            <a:spAutoFit/>
          </a:bodyPr>
          <a:lstStyle/>
          <a:p>
            <a:pPr fontAlgn="auto">
              <a:lnSpc>
                <a:spcPct val="150000"/>
              </a:lnSpc>
              <a:spcAft>
                <a:spcPts val="0"/>
              </a:spcAft>
            </a:pPr>
            <a:r>
              <a:rPr lang="en-GB" sz="1400" b="1" dirty="0">
                <a:latin typeface="Century Gothic" panose="020B0502020202020204" pitchFamily="34" charset="0"/>
              </a:rPr>
              <a:t>Trade Secrets:</a:t>
            </a:r>
          </a:p>
          <a:p>
            <a:pPr marL="285750" indent="-285750" fontAlgn="auto">
              <a:lnSpc>
                <a:spcPct val="150000"/>
              </a:lnSpc>
              <a:spcAft>
                <a:spcPts val="0"/>
              </a:spcAft>
              <a:buFont typeface="Arial" panose="020B0604020202020204" pitchFamily="34" charset="0"/>
              <a:buChar char="•"/>
            </a:pPr>
            <a:r>
              <a:rPr lang="en-US" sz="1400" dirty="0">
                <a:latin typeface="Century Gothic" panose="020B0502020202020204" pitchFamily="34" charset="0"/>
              </a:rPr>
              <a:t>Trade secrets are IP rights on confidential information which may be sold or licensed. </a:t>
            </a:r>
          </a:p>
          <a:p>
            <a:pPr fontAlgn="auto">
              <a:lnSpc>
                <a:spcPct val="150000"/>
              </a:lnSpc>
              <a:spcAft>
                <a:spcPts val="0"/>
              </a:spcAft>
            </a:pPr>
            <a:r>
              <a:rPr lang="en-US" sz="1400" b="1" dirty="0">
                <a:latin typeface="Century Gothic" panose="020B0502020202020204" pitchFamily="34" charset="0"/>
              </a:rPr>
              <a:t>Legislation</a:t>
            </a:r>
          </a:p>
          <a:p>
            <a:pPr marL="285750" indent="-285750" fontAlgn="auto">
              <a:lnSpc>
                <a:spcPct val="150000"/>
              </a:lnSpc>
              <a:spcAft>
                <a:spcPts val="0"/>
              </a:spcAft>
              <a:buFont typeface="Arial" panose="020B0604020202020204" pitchFamily="34" charset="0"/>
              <a:buChar char="•"/>
            </a:pPr>
            <a:r>
              <a:rPr lang="en-US" sz="1400" dirty="0">
                <a:latin typeface="Century Gothic" panose="020B0502020202020204" pitchFamily="34" charset="0"/>
              </a:rPr>
              <a:t>Trade secrets are not protected by specific legislation, but the misappropriation is considered unlawful—the legal basis has been contractual or fiduciary obligations. </a:t>
            </a:r>
          </a:p>
          <a:p>
            <a:pPr marL="285750" indent="-285750" fontAlgn="auto">
              <a:lnSpc>
                <a:spcPct val="150000"/>
              </a:lnSpc>
              <a:spcAft>
                <a:spcPts val="0"/>
              </a:spcAft>
              <a:buFont typeface="Arial" panose="020B0604020202020204" pitchFamily="34" charset="0"/>
              <a:buChar char="•"/>
            </a:pPr>
            <a:r>
              <a:rPr lang="en-US" sz="1400" dirty="0">
                <a:latin typeface="Century Gothic" panose="020B0502020202020204" pitchFamily="34" charset="0"/>
              </a:rPr>
              <a:t>South African courts consider the breach of trade secrets to be unlawful competition</a:t>
            </a:r>
          </a:p>
          <a:p>
            <a:pPr marL="285750" indent="-285750" fontAlgn="auto">
              <a:lnSpc>
                <a:spcPct val="150000"/>
              </a:lnSpc>
              <a:spcAft>
                <a:spcPts val="0"/>
              </a:spcAft>
              <a:buFont typeface="Arial" panose="020B0604020202020204" pitchFamily="34" charset="0"/>
              <a:buChar char="•"/>
            </a:pPr>
            <a:r>
              <a:rPr lang="en-US" sz="1400" dirty="0">
                <a:latin typeface="Century Gothic" panose="020B0502020202020204" pitchFamily="34" charset="0"/>
              </a:rPr>
              <a:t>In </a:t>
            </a:r>
            <a:r>
              <a:rPr lang="en-US" sz="1400" i="1" dirty="0" err="1">
                <a:latin typeface="Century Gothic" panose="020B0502020202020204" pitchFamily="34" charset="0"/>
              </a:rPr>
              <a:t>Harchris</a:t>
            </a:r>
            <a:r>
              <a:rPr lang="en-US" sz="1400" i="1" dirty="0">
                <a:latin typeface="Century Gothic" panose="020B0502020202020204" pitchFamily="34" charset="0"/>
              </a:rPr>
              <a:t> Heat Treatment v Iscor, </a:t>
            </a:r>
            <a:r>
              <a:rPr lang="en-US" sz="1400" dirty="0">
                <a:latin typeface="Century Gothic" panose="020B0502020202020204" pitchFamily="34" charset="0"/>
              </a:rPr>
              <a:t>the court established three requirements for an asset to be classified as a trade secret: </a:t>
            </a:r>
          </a:p>
          <a:p>
            <a:pPr fontAlgn="auto">
              <a:lnSpc>
                <a:spcPct val="150000"/>
              </a:lnSpc>
              <a:spcAft>
                <a:spcPts val="0"/>
              </a:spcAft>
            </a:pPr>
            <a:r>
              <a:rPr lang="en-US" sz="1400" dirty="0">
                <a:latin typeface="Century Gothic" panose="020B0502020202020204" pitchFamily="34" charset="0"/>
              </a:rPr>
              <a:t>      1) the information must not only relate to but also be capable of application in trade or industry; </a:t>
            </a:r>
          </a:p>
          <a:p>
            <a:pPr fontAlgn="auto">
              <a:lnSpc>
                <a:spcPct val="150000"/>
              </a:lnSpc>
              <a:spcAft>
                <a:spcPts val="0"/>
              </a:spcAft>
            </a:pPr>
            <a:r>
              <a:rPr lang="en-US" sz="1400" dirty="0">
                <a:latin typeface="Century Gothic" panose="020B0502020202020204" pitchFamily="34" charset="0"/>
              </a:rPr>
              <a:t>      2) the information must be secret or confidential </a:t>
            </a:r>
          </a:p>
          <a:p>
            <a:pPr fontAlgn="auto">
              <a:lnSpc>
                <a:spcPct val="150000"/>
              </a:lnSpc>
              <a:spcAft>
                <a:spcPts val="0"/>
              </a:spcAft>
            </a:pPr>
            <a:r>
              <a:rPr lang="en-US" sz="1400" dirty="0">
                <a:latin typeface="Century Gothic" panose="020B0502020202020204" pitchFamily="34" charset="0"/>
              </a:rPr>
              <a:t>      3) the information must, likewise objectively viewed, be of economic (business) value to the plaintiff.</a:t>
            </a:r>
          </a:p>
          <a:p>
            <a:pPr fontAlgn="auto">
              <a:lnSpc>
                <a:spcPct val="150000"/>
              </a:lnSpc>
              <a:spcAft>
                <a:spcPts val="0"/>
              </a:spcAft>
            </a:pPr>
            <a:endParaRPr lang="en-US" sz="1400" b="1" dirty="0">
              <a:latin typeface="Century Gothic" panose="020B0502020202020204" pitchFamily="34" charset="0"/>
            </a:endParaRPr>
          </a:p>
          <a:p>
            <a:pPr fontAlgn="auto">
              <a:lnSpc>
                <a:spcPct val="150000"/>
              </a:lnSpc>
              <a:spcAft>
                <a:spcPts val="0"/>
              </a:spcAft>
            </a:pPr>
            <a:r>
              <a:rPr lang="en-US" sz="1400" b="1" dirty="0">
                <a:latin typeface="Century Gothic" panose="020B0502020202020204" pitchFamily="34" charset="0"/>
              </a:rPr>
              <a:t>Trade secrets in a cup of tea:</a:t>
            </a:r>
          </a:p>
          <a:p>
            <a:pPr marL="285750" indent="-285750" fontAlgn="auto">
              <a:lnSpc>
                <a:spcPct val="150000"/>
              </a:lnSpc>
              <a:spcAft>
                <a:spcPts val="0"/>
              </a:spcAft>
              <a:buFont typeface="Arial" panose="020B0604020202020204" pitchFamily="34" charset="0"/>
              <a:buChar char="•"/>
            </a:pPr>
            <a:r>
              <a:rPr lang="en-US" sz="1400" dirty="0">
                <a:latin typeface="Century Gothic" panose="020B0502020202020204" pitchFamily="34" charset="0"/>
              </a:rPr>
              <a:t>A secretly kept tea recipe, customer lists, sales tactics, marketing strategies, manufacturing process, etc. </a:t>
            </a:r>
            <a:endParaRPr lang="en-GB" sz="1400" b="1" dirty="0">
              <a:latin typeface="Century Gothic" panose="020B0502020202020204" pitchFamily="34" charset="0"/>
            </a:endParaRPr>
          </a:p>
        </p:txBody>
      </p:sp>
    </p:spTree>
    <p:extLst>
      <p:ext uri="{BB962C8B-B14F-4D97-AF65-F5344CB8AC3E}">
        <p14:creationId xmlns:p14="http://schemas.microsoft.com/office/powerpoint/2010/main" val="3123090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0" y="363245"/>
            <a:ext cx="9144000" cy="659014"/>
          </a:xfrm>
        </p:spPr>
        <p:txBody>
          <a:bodyPr>
            <a:normAutofit/>
          </a:bodyPr>
          <a:lstStyle/>
          <a:p>
            <a:pPr algn="ctr"/>
            <a:r>
              <a:rPr lang="en-US" dirty="0">
                <a:latin typeface="Century Gothic" panose="020B0502020202020204" pitchFamily="34" charset="0"/>
              </a:rPr>
              <a:t>Forms of intellectual property </a:t>
            </a:r>
          </a:p>
        </p:txBody>
      </p:sp>
      <p:sp>
        <p:nvSpPr>
          <p:cNvPr id="13" name="TextBox 12"/>
          <p:cNvSpPr txBox="1"/>
          <p:nvPr/>
        </p:nvSpPr>
        <p:spPr>
          <a:xfrm>
            <a:off x="0" y="1190552"/>
            <a:ext cx="9144000" cy="4575548"/>
          </a:xfrm>
          <a:prstGeom prst="rect">
            <a:avLst/>
          </a:prstGeom>
          <a:noFill/>
        </p:spPr>
        <p:txBody>
          <a:bodyPr wrap="square" rtlCol="0">
            <a:spAutoFit/>
          </a:bodyPr>
          <a:lstStyle/>
          <a:p>
            <a:pPr fontAlgn="auto">
              <a:lnSpc>
                <a:spcPct val="150000"/>
              </a:lnSpc>
              <a:spcAft>
                <a:spcPts val="0"/>
              </a:spcAft>
            </a:pPr>
            <a:r>
              <a:rPr lang="en-GB" sz="1400" b="1" dirty="0">
                <a:latin typeface="Century Gothic" panose="020B0502020202020204" pitchFamily="34" charset="0"/>
              </a:rPr>
              <a:t>Design:</a:t>
            </a:r>
          </a:p>
          <a:p>
            <a:pPr marL="285750" indent="-285750" fontAlgn="auto">
              <a:lnSpc>
                <a:spcPct val="150000"/>
              </a:lnSpc>
              <a:spcAft>
                <a:spcPts val="0"/>
              </a:spcAft>
              <a:buFont typeface="Arial" panose="020B0604020202020204" pitchFamily="34" charset="0"/>
              <a:buChar char="•"/>
            </a:pPr>
            <a:r>
              <a:rPr lang="en-US" sz="1400" dirty="0">
                <a:latin typeface="Century Gothic" panose="020B0502020202020204" pitchFamily="34" charset="0"/>
              </a:rPr>
              <a:t>Design rights protect the shape and appearance of a product or object. </a:t>
            </a:r>
          </a:p>
          <a:p>
            <a:pPr marL="285750" indent="-285750" fontAlgn="auto">
              <a:lnSpc>
                <a:spcPct val="150000"/>
              </a:lnSpc>
              <a:spcAft>
                <a:spcPts val="0"/>
              </a:spcAft>
              <a:buFont typeface="Arial" panose="020B0604020202020204" pitchFamily="34" charset="0"/>
              <a:buChar char="•"/>
            </a:pPr>
            <a:r>
              <a:rPr lang="en-US" sz="1400" dirty="0">
                <a:latin typeface="Century Gothic" panose="020B0502020202020204" pitchFamily="34" charset="0"/>
              </a:rPr>
              <a:t>There are two types of design – aesthetic design which relates to the outward appearance of a product, such as a canister and functional design which is something you’d use, like a tea pot.</a:t>
            </a:r>
          </a:p>
          <a:p>
            <a:pPr marL="285750" indent="-285750" fontAlgn="auto">
              <a:lnSpc>
                <a:spcPct val="150000"/>
              </a:lnSpc>
              <a:spcAft>
                <a:spcPts val="0"/>
              </a:spcAft>
              <a:buFont typeface="Arial" panose="020B0604020202020204" pitchFamily="34" charset="0"/>
              <a:buChar char="•"/>
            </a:pPr>
            <a:r>
              <a:rPr lang="en-US" sz="1400" b="1" dirty="0">
                <a:latin typeface="Century Gothic" panose="020B0502020202020204" pitchFamily="34" charset="0"/>
              </a:rPr>
              <a:t>Legislation</a:t>
            </a:r>
          </a:p>
          <a:p>
            <a:pPr marL="285750" indent="-285750" fontAlgn="auto">
              <a:lnSpc>
                <a:spcPct val="150000"/>
              </a:lnSpc>
              <a:spcAft>
                <a:spcPts val="0"/>
              </a:spcAft>
              <a:buFont typeface="Arial" panose="020B0604020202020204" pitchFamily="34" charset="0"/>
              <a:buChar char="•"/>
            </a:pPr>
            <a:r>
              <a:rPr lang="en-US" sz="1400" dirty="0">
                <a:latin typeface="Century Gothic" panose="020B0502020202020204" pitchFamily="34" charset="0"/>
              </a:rPr>
              <a:t>Designs Act No. 195 of 1993 </a:t>
            </a:r>
          </a:p>
          <a:p>
            <a:pPr marL="285750" indent="-285750" fontAlgn="auto">
              <a:lnSpc>
                <a:spcPct val="150000"/>
              </a:lnSpc>
              <a:spcAft>
                <a:spcPts val="0"/>
              </a:spcAft>
              <a:buFont typeface="Arial" panose="020B0604020202020204" pitchFamily="34" charset="0"/>
              <a:buChar char="•"/>
            </a:pPr>
            <a:r>
              <a:rPr lang="en-US" sz="1400" dirty="0">
                <a:latin typeface="Century Gothic" panose="020B0502020202020204" pitchFamily="34" charset="0"/>
              </a:rPr>
              <a:t>The life span of the design right is 15 years for an aesthetic design and 10 years for a functional design. </a:t>
            </a:r>
          </a:p>
          <a:p>
            <a:pPr marL="285750" indent="-285750" fontAlgn="auto">
              <a:lnSpc>
                <a:spcPct val="150000"/>
              </a:lnSpc>
              <a:spcAft>
                <a:spcPts val="0"/>
              </a:spcAft>
              <a:buFont typeface="Arial" panose="020B0604020202020204" pitchFamily="34" charset="0"/>
              <a:buChar char="•"/>
            </a:pPr>
            <a:r>
              <a:rPr lang="en-US" sz="1400" dirty="0">
                <a:latin typeface="Century Gothic" panose="020B0502020202020204" pitchFamily="34" charset="0"/>
              </a:rPr>
              <a:t>Registering your design ensures that you have exclusive rights to use the design. If anybody tries to copy, sell or use the design without your permission, it means you’d have the right to take legal action. </a:t>
            </a:r>
          </a:p>
          <a:p>
            <a:pPr marL="285750" indent="-285750" fontAlgn="auto">
              <a:lnSpc>
                <a:spcPct val="150000"/>
              </a:lnSpc>
              <a:spcAft>
                <a:spcPts val="0"/>
              </a:spcAft>
              <a:buFont typeface="Arial" panose="020B0604020202020204" pitchFamily="34" charset="0"/>
              <a:buChar char="•"/>
            </a:pPr>
            <a:r>
              <a:rPr lang="en-US" sz="1400" b="1" dirty="0">
                <a:latin typeface="Century Gothic" panose="020B0502020202020204" pitchFamily="34" charset="0"/>
              </a:rPr>
              <a:t>Designs in a cup of tea:</a:t>
            </a:r>
          </a:p>
          <a:p>
            <a:pPr marL="285750" indent="-285750" fontAlgn="auto">
              <a:lnSpc>
                <a:spcPct val="150000"/>
              </a:lnSpc>
              <a:spcAft>
                <a:spcPts val="0"/>
              </a:spcAft>
              <a:buFont typeface="Arial" panose="020B0604020202020204" pitchFamily="34" charset="0"/>
              <a:buChar char="•"/>
            </a:pPr>
            <a:r>
              <a:rPr lang="en-US" sz="1400" dirty="0">
                <a:latin typeface="Century Gothic" panose="020B0502020202020204" pitchFamily="34" charset="0"/>
              </a:rPr>
              <a:t>The design of tea products, such as tea pots and cups, containers, </a:t>
            </a:r>
          </a:p>
          <a:p>
            <a:pPr marL="285750" indent="-285750" fontAlgn="auto">
              <a:lnSpc>
                <a:spcPct val="150000"/>
              </a:lnSpc>
              <a:spcAft>
                <a:spcPts val="0"/>
              </a:spcAft>
              <a:buFont typeface="Arial" panose="020B0604020202020204" pitchFamily="34" charset="0"/>
              <a:buChar char="•"/>
            </a:pPr>
            <a:r>
              <a:rPr lang="en-US" sz="1400" dirty="0">
                <a:latin typeface="Century Gothic" panose="020B0502020202020204" pitchFamily="34" charset="0"/>
              </a:rPr>
              <a:t>tea strainers and tea bags can be protected.</a:t>
            </a:r>
            <a:endParaRPr lang="en-GB" sz="1400" b="1" dirty="0">
              <a:latin typeface="Century Gothic" panose="020B0502020202020204" pitchFamily="34" charset="0"/>
            </a:endParaRPr>
          </a:p>
        </p:txBody>
      </p:sp>
      <mc:AlternateContent xmlns:mc="http://schemas.openxmlformats.org/markup-compatibility/2006">
        <mc:Choice xmlns:am3d="http://schemas.microsoft.com/office/drawing/2017/model3d" Requires="am3d">
          <p:graphicFrame>
            <p:nvGraphicFramePr>
              <p:cNvPr id="2" name="3D Model 1" descr="Tea Kettle">
                <a:extLst>
                  <a:ext uri="{FF2B5EF4-FFF2-40B4-BE49-F238E27FC236}">
                    <a16:creationId xmlns:a16="http://schemas.microsoft.com/office/drawing/2014/main" id="{767CCD72-FEC4-9BFD-8F56-2E3F513C981D}"/>
                  </a:ext>
                </a:extLst>
              </p:cNvPr>
              <p:cNvGraphicFramePr>
                <a:graphicFrameLocks noChangeAspect="1"/>
              </p:cNvGraphicFramePr>
              <p:nvPr>
                <p:extLst>
                  <p:ext uri="{D42A27DB-BD31-4B8C-83A1-F6EECF244321}">
                    <p14:modId xmlns:p14="http://schemas.microsoft.com/office/powerpoint/2010/main" val="246709382"/>
                  </p:ext>
                </p:extLst>
              </p:nvPr>
            </p:nvGraphicFramePr>
            <p:xfrm>
              <a:off x="6228184" y="4524611"/>
              <a:ext cx="2361862" cy="2285674"/>
            </p:xfrm>
            <a:graphic>
              <a:graphicData uri="http://schemas.microsoft.com/office/drawing/2017/model3d">
                <am3d:model3d r:embed="rId2">
                  <am3d:spPr>
                    <a:xfrm>
                      <a:off x="0" y="0"/>
                      <a:ext cx="2361862" cy="2285674"/>
                    </a:xfrm>
                    <a:prstGeom prst="rect">
                      <a:avLst/>
                    </a:prstGeom>
                  </am3d:spPr>
                  <am3d:camera>
                    <am3d:pos x="0" y="0" z="75377935"/>
                    <am3d:up dx="0" dy="36000000" dz="0"/>
                    <am3d:lookAt x="0" y="0" z="0"/>
                    <am3d:perspective fov="2700000"/>
                  </am3d:camera>
                  <am3d:trans>
                    <am3d:meterPerModelUnit n="53851510" d="1000000"/>
                    <am3d:preTrans dx="0" dy="0" dz="0"/>
                    <am3d:scale>
                      <am3d:sx n="1000000" d="1000000"/>
                      <am3d:sy n="1000000" d="1000000"/>
                      <am3d:sz n="1000000" d="1000000"/>
                    </am3d:scale>
                    <am3d:rot/>
                    <am3d:postTrans dx="0" dy="0" dz="0"/>
                  </am3d:trans>
                  <am3d:raster rName="Office3DRenderer" rVer="16.0.8326">
                    <am3d:blip r:embed="rId3"/>
                  </am3d:raster>
                  <am3d:objViewport viewportSz="394278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D Model 1" descr="Tea Kettle">
                <a:extLst>
                  <a:ext uri="{FF2B5EF4-FFF2-40B4-BE49-F238E27FC236}">
                    <a16:creationId xmlns:a16="http://schemas.microsoft.com/office/drawing/2014/main" id="{767CCD72-FEC4-9BFD-8F56-2E3F513C981D}"/>
                  </a:ext>
                </a:extLst>
              </p:cNvPr>
              <p:cNvPicPr>
                <a:picLocks noGrp="1" noRot="1" noChangeAspect="1" noMove="1" noResize="1" noEditPoints="1" noAdjustHandles="1" noChangeArrowheads="1" noChangeShapeType="1" noCrop="1"/>
              </p:cNvPicPr>
              <p:nvPr/>
            </p:nvPicPr>
            <p:blipFill>
              <a:blip r:embed="rId3"/>
              <a:stretch>
                <a:fillRect/>
              </a:stretch>
            </p:blipFill>
            <p:spPr>
              <a:xfrm>
                <a:off x="6228184" y="4524611"/>
                <a:ext cx="2361862" cy="2285674"/>
              </a:xfrm>
              <a:prstGeom prst="rect">
                <a:avLst/>
              </a:prstGeom>
            </p:spPr>
          </p:pic>
        </mc:Fallback>
      </mc:AlternateContent>
    </p:spTree>
    <p:extLst>
      <p:ext uri="{BB962C8B-B14F-4D97-AF65-F5344CB8AC3E}">
        <p14:creationId xmlns:p14="http://schemas.microsoft.com/office/powerpoint/2010/main" val="2031333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0" y="363245"/>
            <a:ext cx="9144000" cy="659014"/>
          </a:xfrm>
        </p:spPr>
        <p:txBody>
          <a:bodyPr>
            <a:normAutofit/>
          </a:bodyPr>
          <a:lstStyle/>
          <a:p>
            <a:pPr algn="ctr"/>
            <a:r>
              <a:rPr lang="en-US" dirty="0">
                <a:latin typeface="Century Gothic" panose="020B0502020202020204" pitchFamily="34" charset="0"/>
              </a:rPr>
              <a:t>Patents </a:t>
            </a:r>
          </a:p>
        </p:txBody>
      </p:sp>
      <p:sp>
        <p:nvSpPr>
          <p:cNvPr id="9" name="TextBox 8"/>
          <p:cNvSpPr txBox="1"/>
          <p:nvPr/>
        </p:nvSpPr>
        <p:spPr>
          <a:xfrm>
            <a:off x="0" y="1190553"/>
            <a:ext cx="9144000" cy="2401811"/>
          </a:xfrm>
          <a:prstGeom prst="rect">
            <a:avLst/>
          </a:prstGeom>
          <a:noFill/>
        </p:spPr>
        <p:txBody>
          <a:bodyPr wrap="square" rtlCol="0">
            <a:spAutoFit/>
          </a:bodyPr>
          <a:lstStyle/>
          <a:p>
            <a:pPr marL="293351" indent="-293351">
              <a:lnSpc>
                <a:spcPct val="150000"/>
              </a:lnSpc>
              <a:buFont typeface="Arial" panose="020B0604020202020204" pitchFamily="34" charset="0"/>
              <a:buChar char="•"/>
            </a:pPr>
            <a:r>
              <a:rPr lang="en-US" sz="2053" b="1" dirty="0">
                <a:latin typeface="Century Gothic" panose="020B0502020202020204" pitchFamily="34" charset="0"/>
                <a:sym typeface="Helvetica Light" charset="0"/>
              </a:rPr>
              <a:t>IP Questions to be addressed: </a:t>
            </a:r>
            <a:endParaRPr lang="en-US" sz="2053" dirty="0">
              <a:latin typeface="Century Gothic" panose="020B0502020202020204" pitchFamily="34" charset="0"/>
              <a:sym typeface="Helvetica Light" charset="0"/>
            </a:endParaRPr>
          </a:p>
          <a:p>
            <a:pPr marL="719179" lvl="1" indent="-293351">
              <a:lnSpc>
                <a:spcPct val="150000"/>
              </a:lnSpc>
              <a:buFont typeface="Wingdings" panose="05000000000000000000" pitchFamily="2" charset="2"/>
              <a:buChar char="ü"/>
            </a:pPr>
            <a:r>
              <a:rPr lang="en-US" sz="2053" dirty="0">
                <a:latin typeface="Century Gothic" panose="020B0502020202020204" pitchFamily="34" charset="0"/>
                <a:sym typeface="Helvetica Light" charset="0"/>
              </a:rPr>
              <a:t>What are patents? </a:t>
            </a:r>
          </a:p>
          <a:p>
            <a:pPr marL="719179" lvl="1" indent="-293351">
              <a:lnSpc>
                <a:spcPct val="150000"/>
              </a:lnSpc>
              <a:buFont typeface="Wingdings" panose="05000000000000000000" pitchFamily="2" charset="2"/>
              <a:buChar char="ü"/>
            </a:pPr>
            <a:r>
              <a:rPr lang="en-US" sz="2053" dirty="0">
                <a:latin typeface="Century Gothic" panose="020B0502020202020204" pitchFamily="34" charset="0"/>
                <a:sym typeface="Helvetica Light" charset="0"/>
              </a:rPr>
              <a:t>What is or isn't protected through patents? </a:t>
            </a:r>
          </a:p>
          <a:p>
            <a:pPr marL="719179" lvl="1" indent="-293351">
              <a:lnSpc>
                <a:spcPct val="150000"/>
              </a:lnSpc>
              <a:buFont typeface="Wingdings" panose="05000000000000000000" pitchFamily="2" charset="2"/>
              <a:buChar char="ü"/>
            </a:pPr>
            <a:r>
              <a:rPr lang="en-US" sz="2053" dirty="0">
                <a:latin typeface="Century Gothic" panose="020B0502020202020204" pitchFamily="34" charset="0"/>
                <a:sym typeface="Helvetica Light" charset="0"/>
              </a:rPr>
              <a:t>How to get patent protection?</a:t>
            </a:r>
          </a:p>
          <a:p>
            <a:pPr marL="719179" lvl="1" indent="-293351">
              <a:lnSpc>
                <a:spcPct val="150000"/>
              </a:lnSpc>
              <a:buFont typeface="Wingdings" panose="05000000000000000000" pitchFamily="2" charset="2"/>
              <a:buChar char="ü"/>
            </a:pPr>
            <a:r>
              <a:rPr lang="en-US" sz="2053" dirty="0">
                <a:latin typeface="Century Gothic" panose="020B0502020202020204" pitchFamily="34" charset="0"/>
                <a:sym typeface="Helvetica Light" charset="0"/>
              </a:rPr>
              <a:t>What to do with patent rights?</a:t>
            </a:r>
          </a:p>
        </p:txBody>
      </p:sp>
    </p:spTree>
    <p:extLst>
      <p:ext uri="{BB962C8B-B14F-4D97-AF65-F5344CB8AC3E}">
        <p14:creationId xmlns:p14="http://schemas.microsoft.com/office/powerpoint/2010/main" val="3942586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0" y="363245"/>
            <a:ext cx="9144000" cy="659014"/>
          </a:xfrm>
        </p:spPr>
        <p:txBody>
          <a:bodyPr>
            <a:normAutofit/>
          </a:bodyPr>
          <a:lstStyle/>
          <a:p>
            <a:pPr algn="ctr"/>
            <a:r>
              <a:rPr lang="en-US" dirty="0">
                <a:latin typeface="Century Gothic" panose="020B0502020202020204" pitchFamily="34" charset="0"/>
              </a:rPr>
              <a:t>What are Patents? </a:t>
            </a:r>
          </a:p>
        </p:txBody>
      </p:sp>
      <p:sp>
        <p:nvSpPr>
          <p:cNvPr id="9" name="TextBox 8"/>
          <p:cNvSpPr txBox="1"/>
          <p:nvPr/>
        </p:nvSpPr>
        <p:spPr>
          <a:xfrm>
            <a:off x="0" y="1190553"/>
            <a:ext cx="9144000" cy="2278572"/>
          </a:xfrm>
          <a:prstGeom prst="rect">
            <a:avLst/>
          </a:prstGeom>
          <a:noFill/>
        </p:spPr>
        <p:txBody>
          <a:bodyPr wrap="square" rtlCol="0">
            <a:spAutoFit/>
          </a:bodyPr>
          <a:lstStyle/>
          <a:p>
            <a:pPr marL="195567" indent="-195567" algn="just" defTabSz="782269">
              <a:lnSpc>
                <a:spcPct val="90000"/>
              </a:lnSpc>
              <a:spcBef>
                <a:spcPts val="856"/>
              </a:spcBef>
              <a:buFont typeface="Arial" panose="020B0604020202020204" pitchFamily="34" charset="0"/>
              <a:buChar char="•"/>
              <a:defRPr/>
            </a:pPr>
            <a:r>
              <a:rPr lang="en-ZA" b="1" dirty="0">
                <a:solidFill>
                  <a:sysClr val="windowText" lastClr="000000"/>
                </a:solidFill>
                <a:latin typeface="Century Gothic" panose="020B0502020202020204" pitchFamily="34" charset="0"/>
                <a:cs typeface="Aharoni" panose="02010803020104030203" pitchFamily="2" charset="-79"/>
              </a:rPr>
              <a:t>Negative rights </a:t>
            </a:r>
          </a:p>
          <a:p>
            <a:pPr marL="391135" lvl="1" algn="just" fontAlgn="auto">
              <a:spcAft>
                <a:spcPts val="0"/>
              </a:spcAft>
              <a:defRPr/>
            </a:pPr>
            <a:r>
              <a:rPr lang="en-ZA" dirty="0">
                <a:solidFill>
                  <a:srgbClr val="5B9BD5">
                    <a:lumMod val="75000"/>
                  </a:srgbClr>
                </a:solidFill>
                <a:latin typeface="Century Gothic" panose="020B0502020202020204" pitchFamily="34" charset="0"/>
                <a:cs typeface="Arial" panose="020B0604020202020204" pitchFamily="34" charset="0"/>
              </a:rPr>
              <a:t>- </a:t>
            </a:r>
            <a:r>
              <a:rPr lang="en-ZA" sz="1540" dirty="0">
                <a:solidFill>
                  <a:srgbClr val="5B9BD5">
                    <a:lumMod val="75000"/>
                  </a:srgbClr>
                </a:solidFill>
                <a:latin typeface="Century Gothic" panose="020B0502020202020204" pitchFamily="34" charset="0"/>
                <a:cs typeface="Arial" panose="020B0604020202020204" pitchFamily="34" charset="0"/>
              </a:rPr>
              <a:t>Right to </a:t>
            </a:r>
            <a:r>
              <a:rPr lang="en-ZA" sz="1540" dirty="0">
                <a:solidFill>
                  <a:srgbClr val="FF0000"/>
                </a:solidFill>
                <a:latin typeface="Century Gothic" panose="020B0502020202020204" pitchFamily="34" charset="0"/>
                <a:cs typeface="Arial" panose="020B0604020202020204" pitchFamily="34" charset="0"/>
              </a:rPr>
              <a:t>exclude others </a:t>
            </a:r>
            <a:r>
              <a:rPr lang="en-ZA" sz="1540" dirty="0">
                <a:solidFill>
                  <a:srgbClr val="5B9BD5">
                    <a:lumMod val="75000"/>
                  </a:srgbClr>
                </a:solidFill>
                <a:latin typeface="Century Gothic" panose="020B0502020202020204" pitchFamily="34" charset="0"/>
                <a:cs typeface="Arial" panose="020B0604020202020204" pitchFamily="34" charset="0"/>
              </a:rPr>
              <a:t>from making, using, selling, offering for sale or importing the claimed invention</a:t>
            </a:r>
          </a:p>
          <a:p>
            <a:pPr lvl="1" algn="just" defTabSz="782269">
              <a:lnSpc>
                <a:spcPct val="90000"/>
              </a:lnSpc>
              <a:spcBef>
                <a:spcPts val="428"/>
              </a:spcBef>
              <a:buFontTx/>
              <a:buChar char="-"/>
              <a:defRPr/>
            </a:pPr>
            <a:r>
              <a:rPr lang="en-ZA" sz="1540" dirty="0">
                <a:solidFill>
                  <a:srgbClr val="5B9BD5">
                    <a:lumMod val="75000"/>
                  </a:srgbClr>
                </a:solidFill>
                <a:latin typeface="Century Gothic" panose="020B0502020202020204" pitchFamily="34" charset="0"/>
                <a:cs typeface="Arial" panose="020B0604020202020204" pitchFamily="34" charset="0"/>
              </a:rPr>
              <a:t>Limited-monopoly of 20 years.</a:t>
            </a:r>
          </a:p>
          <a:p>
            <a:pPr marL="195567" indent="-195567" algn="just" defTabSz="782269" fontAlgn="auto">
              <a:lnSpc>
                <a:spcPct val="90000"/>
              </a:lnSpc>
              <a:spcBef>
                <a:spcPts val="856"/>
              </a:spcBef>
              <a:spcAft>
                <a:spcPts val="0"/>
              </a:spcAft>
              <a:buFont typeface="Arial" panose="020B0604020202020204" pitchFamily="34" charset="0"/>
              <a:buChar char="•"/>
              <a:defRPr/>
            </a:pPr>
            <a:r>
              <a:rPr lang="en-ZA" b="1" dirty="0">
                <a:solidFill>
                  <a:sysClr val="windowText" lastClr="000000"/>
                </a:solidFill>
                <a:latin typeface="Century Gothic" panose="020B0502020202020204" pitchFamily="34" charset="0"/>
                <a:cs typeface="Aharoni" panose="02010803020104030203" pitchFamily="2" charset="-79"/>
              </a:rPr>
              <a:t>Quid Pro Quo </a:t>
            </a:r>
          </a:p>
          <a:p>
            <a:pPr marL="391135" lvl="1" algn="just" defTabSz="782269">
              <a:lnSpc>
                <a:spcPct val="90000"/>
              </a:lnSpc>
              <a:spcBef>
                <a:spcPts val="428"/>
              </a:spcBef>
              <a:defRPr/>
            </a:pPr>
            <a:r>
              <a:rPr lang="en-ZA" sz="1540" dirty="0">
                <a:solidFill>
                  <a:srgbClr val="5B9BD5">
                    <a:lumMod val="75000"/>
                  </a:srgbClr>
                </a:solidFill>
                <a:latin typeface="Century Gothic" panose="020B0502020202020204" pitchFamily="34" charset="0"/>
                <a:cs typeface="Arial" panose="020B0604020202020204" pitchFamily="34" charset="0"/>
              </a:rPr>
              <a:t>- It is a requirement that a patent applicant must sufficiently disclose the invention</a:t>
            </a:r>
          </a:p>
          <a:p>
            <a:pPr marL="391135" lvl="1" algn="just" defTabSz="782269">
              <a:lnSpc>
                <a:spcPct val="90000"/>
              </a:lnSpc>
              <a:spcBef>
                <a:spcPts val="428"/>
              </a:spcBef>
              <a:defRPr/>
            </a:pPr>
            <a:r>
              <a:rPr lang="en-ZA" sz="1540" dirty="0">
                <a:solidFill>
                  <a:srgbClr val="5B9BD5">
                    <a:lumMod val="75000"/>
                  </a:srgbClr>
                </a:solidFill>
                <a:latin typeface="Century Gothic" panose="020B0502020202020204" pitchFamily="34" charset="0"/>
                <a:cs typeface="Arial" panose="020B0604020202020204" pitchFamily="34" charset="0"/>
              </a:rPr>
              <a:t>- Patent applications are published, even when they are not granted </a:t>
            </a:r>
          </a:p>
          <a:p>
            <a:pPr marL="391135" lvl="1" algn="just" defTabSz="782269">
              <a:lnSpc>
                <a:spcPct val="90000"/>
              </a:lnSpc>
              <a:spcBef>
                <a:spcPts val="428"/>
              </a:spcBef>
              <a:defRPr/>
            </a:pPr>
            <a:r>
              <a:rPr lang="en-ZA" sz="1540" dirty="0">
                <a:solidFill>
                  <a:srgbClr val="5B9BD5">
                    <a:lumMod val="75000"/>
                  </a:srgbClr>
                </a:solidFill>
                <a:latin typeface="Century Gothic" panose="020B0502020202020204" pitchFamily="34" charset="0"/>
                <a:cs typeface="Arial" panose="020B0604020202020204" pitchFamily="34" charset="0"/>
              </a:rPr>
              <a:t>- These publications are accompanied with more related information </a:t>
            </a:r>
          </a:p>
        </p:txBody>
      </p:sp>
      <p:grpSp>
        <p:nvGrpSpPr>
          <p:cNvPr id="5" name="Group 4"/>
          <p:cNvGrpSpPr/>
          <p:nvPr/>
        </p:nvGrpSpPr>
        <p:grpSpPr>
          <a:xfrm>
            <a:off x="2278588" y="3425963"/>
            <a:ext cx="4380646" cy="2931838"/>
            <a:chOff x="4445000" y="6172200"/>
            <a:chExt cx="5120640" cy="3427095"/>
          </a:xfrm>
        </p:grpSpPr>
        <p:pic>
          <p:nvPicPr>
            <p:cNvPr id="6" name="Picture 5"/>
            <p:cNvPicPr>
              <a:picLocks noChangeAspect="1"/>
            </p:cNvPicPr>
            <p:nvPr/>
          </p:nvPicPr>
          <p:blipFill>
            <a:blip r:embed="rId2"/>
            <a:stretch>
              <a:fillRect/>
            </a:stretch>
          </p:blipFill>
          <p:spPr>
            <a:xfrm>
              <a:off x="4445000" y="6172200"/>
              <a:ext cx="5120640" cy="3427095"/>
            </a:xfrm>
            <a:prstGeom prst="rect">
              <a:avLst/>
            </a:prstGeom>
          </p:spPr>
        </p:pic>
        <p:sp>
          <p:nvSpPr>
            <p:cNvPr id="7" name="Rectangle 6"/>
            <p:cNvSpPr/>
            <p:nvPr/>
          </p:nvSpPr>
          <p:spPr>
            <a:xfrm>
              <a:off x="4534653" y="8839200"/>
              <a:ext cx="3982174" cy="384951"/>
            </a:xfrm>
            <a:prstGeom prst="rect">
              <a:avLst/>
            </a:prstGeom>
          </p:spPr>
          <p:txBody>
            <a:bodyPr wrap="none">
              <a:spAutoFit/>
            </a:bodyPr>
            <a:lstStyle/>
            <a:p>
              <a:r>
                <a:rPr lang="en-ZA" sz="1540" i="1" dirty="0">
                  <a:solidFill>
                    <a:srgbClr val="FFFF00"/>
                  </a:solidFill>
                  <a:latin typeface="Century Gothic" panose="020B0502020202020204" pitchFamily="34" charset="0"/>
                  <a:cs typeface="Andalus" panose="02020603050405020304" pitchFamily="18" charset="-78"/>
                </a:rPr>
                <a:t>“Give me time-limited monopoly”</a:t>
              </a:r>
            </a:p>
          </p:txBody>
        </p:sp>
        <p:sp>
          <p:nvSpPr>
            <p:cNvPr id="10" name="Rectangle 9"/>
            <p:cNvSpPr/>
            <p:nvPr/>
          </p:nvSpPr>
          <p:spPr>
            <a:xfrm>
              <a:off x="5293152" y="6198562"/>
              <a:ext cx="3041532" cy="384951"/>
            </a:xfrm>
            <a:prstGeom prst="rect">
              <a:avLst/>
            </a:prstGeom>
          </p:spPr>
          <p:txBody>
            <a:bodyPr wrap="none">
              <a:spAutoFit/>
            </a:bodyPr>
            <a:lstStyle/>
            <a:p>
              <a:r>
                <a:rPr lang="en-ZA" sz="1540" i="1" dirty="0">
                  <a:latin typeface="Century Gothic" panose="020B0502020202020204" pitchFamily="34" charset="0"/>
                  <a:cs typeface="Andalus" panose="02020603050405020304" pitchFamily="18" charset="-78"/>
                </a:rPr>
                <a:t>“Disclose  your invention”</a:t>
              </a:r>
            </a:p>
          </p:txBody>
        </p:sp>
      </p:grpSp>
    </p:spTree>
    <p:extLst>
      <p:ext uri="{BB962C8B-B14F-4D97-AF65-F5344CB8AC3E}">
        <p14:creationId xmlns:p14="http://schemas.microsoft.com/office/powerpoint/2010/main" val="2141223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0" y="363245"/>
            <a:ext cx="9144000" cy="659014"/>
          </a:xfrm>
        </p:spPr>
        <p:txBody>
          <a:bodyPr>
            <a:normAutofit/>
          </a:bodyPr>
          <a:lstStyle/>
          <a:p>
            <a:pPr algn="ctr"/>
            <a:r>
              <a:rPr lang="en-US" dirty="0">
                <a:latin typeface="Century Gothic" panose="020B0502020202020204" pitchFamily="34" charset="0"/>
              </a:rPr>
              <a:t>What is or isn't protected through patents? </a:t>
            </a:r>
          </a:p>
        </p:txBody>
      </p:sp>
      <p:sp>
        <p:nvSpPr>
          <p:cNvPr id="4" name="Rectangle 3"/>
          <p:cNvSpPr/>
          <p:nvPr/>
        </p:nvSpPr>
        <p:spPr>
          <a:xfrm>
            <a:off x="8994" y="1276119"/>
            <a:ext cx="4630609" cy="4120872"/>
          </a:xfrm>
          <a:prstGeom prst="rect">
            <a:avLst/>
          </a:prstGeom>
        </p:spPr>
        <p:txBody>
          <a:bodyPr wrap="square">
            <a:spAutoFit/>
          </a:bodyPr>
          <a:lstStyle/>
          <a:p>
            <a:pPr marL="488918" indent="-488918">
              <a:spcBef>
                <a:spcPts val="0"/>
              </a:spcBef>
              <a:buFont typeface="Arial" panose="020B0604020202020204" pitchFamily="34" charset="0"/>
              <a:buChar char="•"/>
            </a:pPr>
            <a:r>
              <a:rPr lang="en-ZA" sz="1882" kern="0" dirty="0">
                <a:solidFill>
                  <a:srgbClr val="FF0000"/>
                </a:solidFill>
                <a:latin typeface="Century Gothic" panose="020B0502020202020204" pitchFamily="34" charset="0"/>
              </a:rPr>
              <a:t>The following are not inventions</a:t>
            </a:r>
          </a:p>
          <a:p>
            <a:pPr marL="782269" lvl="2" indent="-391135">
              <a:spcBef>
                <a:spcPts val="0"/>
              </a:spcBef>
              <a:buFont typeface="Wingdings" panose="05000000000000000000" pitchFamily="2" charset="2"/>
              <a:buChar char="ü"/>
            </a:pPr>
            <a:r>
              <a:rPr lang="en-ZA" sz="1540" kern="0" dirty="0">
                <a:latin typeface="Century Gothic" panose="020B0502020202020204" pitchFamily="34" charset="0"/>
              </a:rPr>
              <a:t>Discovery</a:t>
            </a:r>
          </a:p>
          <a:p>
            <a:pPr marL="782269" lvl="2" indent="-391135">
              <a:spcBef>
                <a:spcPts val="0"/>
              </a:spcBef>
              <a:buFont typeface="Wingdings" panose="05000000000000000000" pitchFamily="2" charset="2"/>
              <a:buChar char="ü"/>
            </a:pPr>
            <a:r>
              <a:rPr lang="en-ZA" sz="1540" kern="0" dirty="0">
                <a:latin typeface="Century Gothic" panose="020B0502020202020204" pitchFamily="34" charset="0"/>
              </a:rPr>
              <a:t>Scientific method</a:t>
            </a:r>
          </a:p>
          <a:p>
            <a:pPr marL="782269" lvl="2" indent="-391135">
              <a:spcBef>
                <a:spcPts val="0"/>
              </a:spcBef>
              <a:buFont typeface="Wingdings" panose="05000000000000000000" pitchFamily="2" charset="2"/>
              <a:buChar char="ü"/>
            </a:pPr>
            <a:r>
              <a:rPr lang="en-ZA" sz="1540" kern="0" dirty="0">
                <a:latin typeface="Century Gothic" panose="020B0502020202020204" pitchFamily="34" charset="0"/>
              </a:rPr>
              <a:t>Literary, dramatic, musical or artistic work</a:t>
            </a:r>
          </a:p>
          <a:p>
            <a:pPr marL="782269" lvl="2" indent="-391135">
              <a:spcBef>
                <a:spcPts val="0"/>
              </a:spcBef>
              <a:buFont typeface="Wingdings" panose="05000000000000000000" pitchFamily="2" charset="2"/>
              <a:buChar char="ü"/>
            </a:pPr>
            <a:r>
              <a:rPr lang="en-ZA" sz="1540" kern="0" dirty="0">
                <a:latin typeface="Century Gothic" panose="020B0502020202020204" pitchFamily="34" charset="0"/>
              </a:rPr>
              <a:t>Scheme, rule or method of performing a mental act, playing a game or doing business</a:t>
            </a:r>
          </a:p>
          <a:p>
            <a:pPr marL="782269" lvl="2" indent="-391135">
              <a:spcBef>
                <a:spcPts val="0"/>
              </a:spcBef>
              <a:buFont typeface="Wingdings" panose="05000000000000000000" pitchFamily="2" charset="2"/>
              <a:buChar char="ü"/>
            </a:pPr>
            <a:r>
              <a:rPr lang="en-ZA" sz="1540" kern="0" dirty="0">
                <a:latin typeface="Century Gothic" panose="020B0502020202020204" pitchFamily="34" charset="0"/>
              </a:rPr>
              <a:t>Computer program</a:t>
            </a:r>
          </a:p>
          <a:p>
            <a:pPr marL="782269" lvl="2" indent="-391135">
              <a:spcBef>
                <a:spcPts val="0"/>
              </a:spcBef>
              <a:buFont typeface="Wingdings" panose="05000000000000000000" pitchFamily="2" charset="2"/>
              <a:buChar char="ü"/>
            </a:pPr>
            <a:r>
              <a:rPr lang="en-ZA" sz="1540" kern="0" dirty="0">
                <a:latin typeface="Century Gothic" panose="020B0502020202020204" pitchFamily="34" charset="0"/>
              </a:rPr>
              <a:t>Presentation of information</a:t>
            </a:r>
            <a:endParaRPr lang="en-ZA" sz="1540" kern="0" dirty="0">
              <a:solidFill>
                <a:srgbClr val="00B050"/>
              </a:solidFill>
              <a:latin typeface="Century Gothic" panose="020B0502020202020204" pitchFamily="34" charset="0"/>
            </a:endParaRPr>
          </a:p>
          <a:p>
            <a:pPr lvl="2">
              <a:spcBef>
                <a:spcPts val="0"/>
              </a:spcBef>
            </a:pPr>
            <a:endParaRPr lang="en-ZA" sz="2395" kern="0" dirty="0">
              <a:solidFill>
                <a:srgbClr val="00B050"/>
              </a:solidFill>
              <a:latin typeface="Century Gothic" panose="020B0502020202020204" pitchFamily="34" charset="0"/>
            </a:endParaRPr>
          </a:p>
          <a:p>
            <a:pPr lvl="2">
              <a:spcBef>
                <a:spcPts val="0"/>
              </a:spcBef>
            </a:pPr>
            <a:endParaRPr lang="en-ZA" sz="2395" kern="0" dirty="0">
              <a:solidFill>
                <a:srgbClr val="00B050"/>
              </a:solidFill>
              <a:latin typeface="Century Gothic" panose="020B0502020202020204" pitchFamily="34" charset="0"/>
            </a:endParaRPr>
          </a:p>
          <a:p>
            <a:pPr marL="488918" indent="-488918">
              <a:spcBef>
                <a:spcPts val="0"/>
              </a:spcBef>
              <a:buFont typeface="Arial" panose="020B0604020202020204" pitchFamily="34" charset="0"/>
              <a:buChar char="•"/>
            </a:pPr>
            <a:r>
              <a:rPr lang="en-ZA" sz="1882" kern="0" dirty="0">
                <a:latin typeface="Century Gothic" panose="020B0502020202020204" pitchFamily="34" charset="0"/>
              </a:rPr>
              <a:t>Method</a:t>
            </a:r>
            <a:r>
              <a:rPr lang="en-ZA" sz="1882" dirty="0">
                <a:latin typeface="Century Gothic" panose="020B0502020202020204" pitchFamily="34" charset="0"/>
              </a:rPr>
              <a:t> of treatment  is </a:t>
            </a:r>
            <a:r>
              <a:rPr lang="en-ZA" sz="1882" dirty="0">
                <a:solidFill>
                  <a:srgbClr val="FF0000"/>
                </a:solidFill>
                <a:latin typeface="Century Gothic" panose="020B0502020202020204" pitchFamily="34" charset="0"/>
              </a:rPr>
              <a:t>excluded</a:t>
            </a:r>
            <a:r>
              <a:rPr lang="en-ZA" sz="1882" dirty="0">
                <a:latin typeface="Century Gothic" panose="020B0502020202020204" pitchFamily="34" charset="0"/>
              </a:rPr>
              <a:t> but substance used in a method of treatment –</a:t>
            </a:r>
            <a:r>
              <a:rPr lang="en-ZA" sz="1882" dirty="0">
                <a:solidFill>
                  <a:srgbClr val="00B050"/>
                </a:solidFill>
                <a:latin typeface="Century Gothic" panose="020B0502020202020204" pitchFamily="34" charset="0"/>
              </a:rPr>
              <a:t> included </a:t>
            </a:r>
          </a:p>
        </p:txBody>
      </p:sp>
      <p:graphicFrame>
        <p:nvGraphicFramePr>
          <p:cNvPr id="16" name="Diagram 15"/>
          <p:cNvGraphicFramePr/>
          <p:nvPr/>
        </p:nvGraphicFramePr>
        <p:xfrm>
          <a:off x="3209955" y="1192089"/>
          <a:ext cx="6704143" cy="4823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9201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3245"/>
            <a:ext cx="9144000" cy="659014"/>
          </a:xfrm>
        </p:spPr>
        <p:txBody>
          <a:bodyPr/>
          <a:lstStyle/>
          <a:p>
            <a:pPr algn="ctr"/>
            <a:r>
              <a:rPr lang="en-ZA" dirty="0">
                <a:latin typeface="Century Gothic" panose="020B0502020202020204" pitchFamily="34" charset="0"/>
              </a:rPr>
              <a:t>Patent routes to CIPC </a:t>
            </a:r>
          </a:p>
        </p:txBody>
      </p:sp>
      <p:sp>
        <p:nvSpPr>
          <p:cNvPr id="6" name="TextBox 5"/>
          <p:cNvSpPr txBox="1"/>
          <p:nvPr/>
        </p:nvSpPr>
        <p:spPr>
          <a:xfrm>
            <a:off x="1064741" y="8015090"/>
            <a:ext cx="3165097" cy="329321"/>
          </a:xfrm>
          <a:prstGeom prst="rect">
            <a:avLst/>
          </a:prstGeom>
          <a:noFill/>
        </p:spPr>
        <p:txBody>
          <a:bodyPr wrap="none" rtlCol="0">
            <a:spAutoFit/>
          </a:bodyPr>
          <a:lstStyle/>
          <a:p>
            <a:pPr defTabSz="782269" fontAlgn="auto">
              <a:spcBef>
                <a:spcPts val="0"/>
              </a:spcBef>
              <a:spcAft>
                <a:spcPts val="0"/>
              </a:spcAft>
            </a:pPr>
            <a:r>
              <a:rPr lang="en-ZA" sz="1540" dirty="0">
                <a:solidFill>
                  <a:prstClr val="black"/>
                </a:solidFill>
                <a:latin typeface="Calibri" panose="020F0502020204030204"/>
              </a:rPr>
              <a:t>Source: https://www.wipo.int/pct/en</a:t>
            </a:r>
          </a:p>
        </p:txBody>
      </p:sp>
      <p:grpSp>
        <p:nvGrpSpPr>
          <p:cNvPr id="19" name="Group 18"/>
          <p:cNvGrpSpPr/>
          <p:nvPr/>
        </p:nvGrpSpPr>
        <p:grpSpPr>
          <a:xfrm>
            <a:off x="1103168" y="1340917"/>
            <a:ext cx="7960971" cy="4549764"/>
            <a:chOff x="1289519" y="1340615"/>
            <a:chExt cx="9305767" cy="5318327"/>
          </a:xfrm>
        </p:grpSpPr>
        <p:pic>
          <p:nvPicPr>
            <p:cNvPr id="5" name="Picture 4" descr="Screen Clipping"/>
            <p:cNvPicPr>
              <a:picLocks noChangeAspect="1"/>
            </p:cNvPicPr>
            <p:nvPr/>
          </p:nvPicPr>
          <p:blipFill rotWithShape="1">
            <a:blip r:embed="rId2">
              <a:extLst>
                <a:ext uri="{28A0092B-C50C-407E-A947-70E740481C1C}">
                  <a14:useLocalDpi xmlns:a14="http://schemas.microsoft.com/office/drawing/2010/main" val="0"/>
                </a:ext>
              </a:extLst>
            </a:blip>
            <a:srcRect l="11653"/>
            <a:stretch/>
          </p:blipFill>
          <p:spPr>
            <a:xfrm>
              <a:off x="1850835" y="2200620"/>
              <a:ext cx="8744451" cy="4458322"/>
            </a:xfrm>
            <a:prstGeom prst="rect">
              <a:avLst/>
            </a:prstGeom>
          </p:spPr>
        </p:pic>
        <p:grpSp>
          <p:nvGrpSpPr>
            <p:cNvPr id="3" name="Group 2"/>
            <p:cNvGrpSpPr/>
            <p:nvPr/>
          </p:nvGrpSpPr>
          <p:grpSpPr>
            <a:xfrm>
              <a:off x="1289519" y="1340615"/>
              <a:ext cx="6472172" cy="1057745"/>
              <a:chOff x="1289519" y="1340615"/>
              <a:chExt cx="6472172" cy="1057745"/>
            </a:xfrm>
          </p:grpSpPr>
          <p:cxnSp>
            <p:nvCxnSpPr>
              <p:cNvPr id="8" name="Straight Connector 7"/>
              <p:cNvCxnSpPr/>
              <p:nvPr/>
            </p:nvCxnSpPr>
            <p:spPr>
              <a:xfrm>
                <a:off x="2244909" y="2200620"/>
                <a:ext cx="1582294" cy="0"/>
              </a:xfrm>
              <a:prstGeom prst="line">
                <a:avLst/>
              </a:prstGeom>
              <a:noFill/>
              <a:ln w="25400" cap="flat" cmpd="sng" algn="ctr">
                <a:solidFill>
                  <a:sysClr val="windowText" lastClr="000000"/>
                </a:solidFill>
                <a:prstDash val="solid"/>
                <a:miter lim="800000"/>
              </a:ln>
              <a:effectLst/>
            </p:spPr>
          </p:cxnSp>
          <p:cxnSp>
            <p:nvCxnSpPr>
              <p:cNvPr id="9" name="Straight Connector 8"/>
              <p:cNvCxnSpPr/>
              <p:nvPr/>
            </p:nvCxnSpPr>
            <p:spPr>
              <a:xfrm flipV="1">
                <a:off x="2254573" y="1789455"/>
                <a:ext cx="0" cy="404145"/>
              </a:xfrm>
              <a:prstGeom prst="line">
                <a:avLst/>
              </a:prstGeom>
              <a:noFill/>
              <a:ln w="25400" cap="flat" cmpd="sng" algn="ctr">
                <a:solidFill>
                  <a:sysClr val="windowText" lastClr="000000"/>
                </a:solidFill>
                <a:prstDash val="solid"/>
                <a:miter lim="800000"/>
              </a:ln>
              <a:effectLst/>
            </p:spPr>
          </p:cxnSp>
          <p:cxnSp>
            <p:nvCxnSpPr>
              <p:cNvPr id="10" name="Straight Connector 9"/>
              <p:cNvCxnSpPr/>
              <p:nvPr/>
            </p:nvCxnSpPr>
            <p:spPr>
              <a:xfrm flipV="1">
                <a:off x="3813026" y="1829707"/>
                <a:ext cx="0" cy="367405"/>
              </a:xfrm>
              <a:prstGeom prst="line">
                <a:avLst/>
              </a:prstGeom>
              <a:noFill/>
              <a:ln w="25400" cap="flat" cmpd="sng" algn="ctr">
                <a:solidFill>
                  <a:sysClr val="windowText" lastClr="000000"/>
                </a:solidFill>
                <a:prstDash val="solid"/>
                <a:miter lim="800000"/>
              </a:ln>
              <a:effectLst/>
            </p:spPr>
          </p:cxnSp>
          <p:sp>
            <p:nvSpPr>
              <p:cNvPr id="11" name="TextBox 10"/>
              <p:cNvSpPr txBox="1"/>
              <p:nvPr/>
            </p:nvSpPr>
            <p:spPr>
              <a:xfrm>
                <a:off x="5460303" y="2013409"/>
                <a:ext cx="2301388" cy="384951"/>
              </a:xfrm>
              <a:prstGeom prst="rect">
                <a:avLst/>
              </a:prstGeom>
              <a:noFill/>
            </p:spPr>
            <p:txBody>
              <a:bodyPr wrap="none" rtlCol="0">
                <a:spAutoFit/>
              </a:bodyPr>
              <a:lstStyle/>
              <a:p>
                <a:pPr defTabSz="782269" fontAlgn="auto">
                  <a:spcBef>
                    <a:spcPts val="0"/>
                  </a:spcBef>
                  <a:spcAft>
                    <a:spcPts val="0"/>
                  </a:spcAft>
                  <a:defRPr/>
                </a:pPr>
                <a:r>
                  <a:rPr lang="en-ZA" sz="1540" kern="0" dirty="0">
                    <a:solidFill>
                      <a:prstClr val="black"/>
                    </a:solidFill>
                    <a:latin typeface="Century Gothic" panose="020B0502020202020204" pitchFamily="34" charset="0"/>
                  </a:rPr>
                  <a:t>continue to grant  </a:t>
                </a:r>
              </a:p>
            </p:txBody>
          </p:sp>
          <p:cxnSp>
            <p:nvCxnSpPr>
              <p:cNvPr id="12" name="Straight Arrow Connector 11"/>
              <p:cNvCxnSpPr/>
              <p:nvPr/>
            </p:nvCxnSpPr>
            <p:spPr>
              <a:xfrm>
                <a:off x="3798849" y="2197793"/>
                <a:ext cx="1584000" cy="0"/>
              </a:xfrm>
              <a:prstGeom prst="straightConnector1">
                <a:avLst/>
              </a:prstGeom>
              <a:noFill/>
              <a:ln w="19050" cap="flat" cmpd="sng" algn="ctr">
                <a:solidFill>
                  <a:sysClr val="windowText" lastClr="000000"/>
                </a:solidFill>
                <a:prstDash val="solid"/>
                <a:miter lim="800000"/>
                <a:tailEnd type="triangle"/>
              </a:ln>
              <a:effectLst/>
            </p:spPr>
          </p:cxnSp>
          <p:sp>
            <p:nvSpPr>
              <p:cNvPr id="13" name="TextBox 12"/>
              <p:cNvSpPr txBox="1"/>
              <p:nvPr/>
            </p:nvSpPr>
            <p:spPr>
              <a:xfrm>
                <a:off x="1289519" y="1340615"/>
                <a:ext cx="1381357" cy="384951"/>
              </a:xfrm>
              <a:prstGeom prst="rect">
                <a:avLst/>
              </a:prstGeom>
              <a:noFill/>
            </p:spPr>
            <p:txBody>
              <a:bodyPr wrap="none" rtlCol="0">
                <a:spAutoFit/>
              </a:bodyPr>
              <a:lstStyle/>
              <a:p>
                <a:pPr defTabSz="782269" fontAlgn="auto">
                  <a:spcBef>
                    <a:spcPts val="0"/>
                  </a:spcBef>
                  <a:spcAft>
                    <a:spcPts val="0"/>
                  </a:spcAft>
                  <a:defRPr/>
                </a:pPr>
                <a:r>
                  <a:rPr lang="en-ZA" sz="1540" kern="0" dirty="0">
                    <a:solidFill>
                      <a:prstClr val="black"/>
                    </a:solidFill>
                    <a:latin typeface="Century Gothic" panose="020B0502020202020204" pitchFamily="34" charset="0"/>
                  </a:rPr>
                  <a:t>Provisional</a:t>
                </a:r>
              </a:p>
            </p:txBody>
          </p:sp>
          <p:sp>
            <p:nvSpPr>
              <p:cNvPr id="14" name="TextBox 13"/>
              <p:cNvSpPr txBox="1"/>
              <p:nvPr/>
            </p:nvSpPr>
            <p:spPr>
              <a:xfrm>
                <a:off x="3280675" y="1340615"/>
                <a:ext cx="1355124" cy="384951"/>
              </a:xfrm>
              <a:prstGeom prst="rect">
                <a:avLst/>
              </a:prstGeom>
              <a:noFill/>
            </p:spPr>
            <p:txBody>
              <a:bodyPr wrap="none" rtlCol="0">
                <a:spAutoFit/>
              </a:bodyPr>
              <a:lstStyle/>
              <a:p>
                <a:pPr defTabSz="782269" fontAlgn="auto">
                  <a:spcBef>
                    <a:spcPts val="0"/>
                  </a:spcBef>
                  <a:spcAft>
                    <a:spcPts val="0"/>
                  </a:spcAft>
                  <a:defRPr/>
                </a:pPr>
                <a:r>
                  <a:rPr lang="en-ZA" sz="1540" kern="0" dirty="0">
                    <a:solidFill>
                      <a:prstClr val="black"/>
                    </a:solidFill>
                    <a:latin typeface="Century Gothic" panose="020B0502020202020204" pitchFamily="34" charset="0"/>
                  </a:rPr>
                  <a:t>Complete</a:t>
                </a:r>
              </a:p>
            </p:txBody>
          </p:sp>
        </p:grpSp>
      </p:grpSp>
      <p:sp>
        <p:nvSpPr>
          <p:cNvPr id="16" name="TextBox 15"/>
          <p:cNvSpPr txBox="1"/>
          <p:nvPr/>
        </p:nvSpPr>
        <p:spPr>
          <a:xfrm>
            <a:off x="63498" y="1762853"/>
            <a:ext cx="894797" cy="329321"/>
          </a:xfrm>
          <a:prstGeom prst="rect">
            <a:avLst/>
          </a:prstGeom>
          <a:noFill/>
        </p:spPr>
        <p:txBody>
          <a:bodyPr wrap="none" rtlCol="0">
            <a:spAutoFit/>
          </a:bodyPr>
          <a:lstStyle/>
          <a:p>
            <a:pPr defTabSz="782269" fontAlgn="auto">
              <a:spcBef>
                <a:spcPts val="0"/>
              </a:spcBef>
              <a:spcAft>
                <a:spcPts val="0"/>
              </a:spcAft>
              <a:defRPr/>
            </a:pPr>
            <a:r>
              <a:rPr lang="en-ZA" sz="1540" b="1" kern="0" dirty="0">
                <a:solidFill>
                  <a:srgbClr val="007882"/>
                </a:solidFill>
                <a:latin typeface="Century Gothic" panose="020B0502020202020204" pitchFamily="34" charset="0"/>
              </a:rPr>
              <a:t>Route 1</a:t>
            </a:r>
          </a:p>
        </p:txBody>
      </p:sp>
      <p:sp>
        <p:nvSpPr>
          <p:cNvPr id="17" name="TextBox 16"/>
          <p:cNvSpPr txBox="1"/>
          <p:nvPr/>
        </p:nvSpPr>
        <p:spPr>
          <a:xfrm>
            <a:off x="64832" y="3467171"/>
            <a:ext cx="1319592" cy="566309"/>
          </a:xfrm>
          <a:prstGeom prst="rect">
            <a:avLst/>
          </a:prstGeom>
          <a:noFill/>
        </p:spPr>
        <p:txBody>
          <a:bodyPr wrap="none" rtlCol="0">
            <a:spAutoFit/>
          </a:bodyPr>
          <a:lstStyle/>
          <a:p>
            <a:pPr defTabSz="782269" fontAlgn="auto">
              <a:spcBef>
                <a:spcPts val="0"/>
              </a:spcBef>
              <a:spcAft>
                <a:spcPts val="0"/>
              </a:spcAft>
              <a:defRPr/>
            </a:pPr>
            <a:r>
              <a:rPr lang="en-ZA" sz="1540" b="1" kern="0" dirty="0">
                <a:solidFill>
                  <a:srgbClr val="007882"/>
                </a:solidFill>
                <a:latin typeface="Century Gothic" panose="020B0502020202020204" pitchFamily="34" charset="0"/>
              </a:rPr>
              <a:t>Route 2</a:t>
            </a:r>
          </a:p>
          <a:p>
            <a:pPr defTabSz="782269" fontAlgn="auto">
              <a:spcBef>
                <a:spcPts val="0"/>
              </a:spcBef>
              <a:spcAft>
                <a:spcPts val="0"/>
              </a:spcAft>
              <a:defRPr/>
            </a:pPr>
            <a:r>
              <a:rPr lang="en-ZA" sz="1540" b="1" kern="0" dirty="0">
                <a:solidFill>
                  <a:srgbClr val="007882"/>
                </a:solidFill>
                <a:latin typeface="Century Gothic" panose="020B0502020202020204" pitchFamily="34" charset="0"/>
              </a:rPr>
              <a:t>convention </a:t>
            </a:r>
          </a:p>
        </p:txBody>
      </p:sp>
      <p:sp>
        <p:nvSpPr>
          <p:cNvPr id="18" name="TextBox 17"/>
          <p:cNvSpPr txBox="1"/>
          <p:nvPr/>
        </p:nvSpPr>
        <p:spPr>
          <a:xfrm>
            <a:off x="95801" y="5068794"/>
            <a:ext cx="894797" cy="566309"/>
          </a:xfrm>
          <a:prstGeom prst="rect">
            <a:avLst/>
          </a:prstGeom>
          <a:noFill/>
        </p:spPr>
        <p:txBody>
          <a:bodyPr wrap="none" rtlCol="0">
            <a:spAutoFit/>
          </a:bodyPr>
          <a:lstStyle/>
          <a:p>
            <a:pPr defTabSz="782269" fontAlgn="auto">
              <a:spcBef>
                <a:spcPts val="0"/>
              </a:spcBef>
              <a:spcAft>
                <a:spcPts val="0"/>
              </a:spcAft>
              <a:defRPr/>
            </a:pPr>
            <a:r>
              <a:rPr lang="en-ZA" sz="1540" b="1" kern="0" dirty="0">
                <a:solidFill>
                  <a:srgbClr val="007882"/>
                </a:solidFill>
                <a:latin typeface="Century Gothic" panose="020B0502020202020204" pitchFamily="34" charset="0"/>
              </a:rPr>
              <a:t>Route 3</a:t>
            </a:r>
          </a:p>
          <a:p>
            <a:pPr defTabSz="782269" fontAlgn="auto">
              <a:spcBef>
                <a:spcPts val="0"/>
              </a:spcBef>
              <a:spcAft>
                <a:spcPts val="0"/>
              </a:spcAft>
              <a:defRPr/>
            </a:pPr>
            <a:r>
              <a:rPr lang="en-ZA" sz="1540" b="1" kern="0" dirty="0">
                <a:solidFill>
                  <a:srgbClr val="007882"/>
                </a:solidFill>
                <a:latin typeface="Century Gothic" panose="020B0502020202020204" pitchFamily="34" charset="0"/>
              </a:rPr>
              <a:t>PCT</a:t>
            </a:r>
          </a:p>
        </p:txBody>
      </p:sp>
      <p:pic>
        <p:nvPicPr>
          <p:cNvPr id="20" name="Picture 1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4377" y="1340917"/>
            <a:ext cx="3889761" cy="2803235"/>
          </a:xfrm>
          <a:prstGeom prst="rect">
            <a:avLst/>
          </a:prstGeom>
        </p:spPr>
      </p:pic>
      <p:sp>
        <p:nvSpPr>
          <p:cNvPr id="4" name="Rectangle 3"/>
          <p:cNvSpPr/>
          <p:nvPr/>
        </p:nvSpPr>
        <p:spPr>
          <a:xfrm>
            <a:off x="540574" y="6417920"/>
            <a:ext cx="8261298" cy="408253"/>
          </a:xfrm>
          <a:prstGeom prst="rect">
            <a:avLst/>
          </a:prstGeom>
        </p:spPr>
        <p:txBody>
          <a:bodyPr wrap="square">
            <a:spAutoFit/>
          </a:bodyPr>
          <a:lstStyle/>
          <a:p>
            <a:pPr>
              <a:spcBef>
                <a:spcPts val="0"/>
              </a:spcBef>
            </a:pPr>
            <a:r>
              <a:rPr lang="en-ZA" kern="0" dirty="0">
                <a:solidFill>
                  <a:schemeClr val="bg1"/>
                </a:solidFill>
                <a:latin typeface="Century Gothic" panose="020B0502020202020204" pitchFamily="34" charset="0"/>
              </a:rPr>
              <a:t>https://iponline.cipc.co.za/MyIPSpace/MyIPSpaceHome.aspx</a:t>
            </a:r>
            <a:r>
              <a:rPr lang="en-ZA" kern="0" dirty="0">
                <a:solidFill>
                  <a:srgbClr val="FF0000"/>
                </a:solidFill>
                <a:latin typeface="Century Gothic" panose="020B0502020202020204" pitchFamily="34" charset="0"/>
              </a:rPr>
              <a:t> </a:t>
            </a:r>
            <a:endParaRPr lang="en-ZA" sz="2053" kern="0" dirty="0">
              <a:solidFill>
                <a:srgbClr val="00B050"/>
              </a:solidFill>
              <a:latin typeface="Century Gothic" panose="020B0502020202020204" pitchFamily="34" charset="0"/>
            </a:endParaRPr>
          </a:p>
        </p:txBody>
      </p:sp>
    </p:spTree>
    <p:extLst>
      <p:ext uri="{BB962C8B-B14F-4D97-AF65-F5344CB8AC3E}">
        <p14:creationId xmlns:p14="http://schemas.microsoft.com/office/powerpoint/2010/main" val="399863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3245"/>
            <a:ext cx="9144000" cy="659014"/>
          </a:xfrm>
        </p:spPr>
        <p:txBody>
          <a:bodyPr>
            <a:normAutofit/>
          </a:bodyPr>
          <a:lstStyle/>
          <a:p>
            <a:r>
              <a:rPr lang="en-US" dirty="0"/>
              <a:t>The infamous story of </a:t>
            </a:r>
            <a:r>
              <a:rPr lang="en-US" i="1" dirty="0"/>
              <a:t>Pelargonium</a:t>
            </a:r>
            <a:r>
              <a:rPr lang="en-US" dirty="0"/>
              <a:t> species</a:t>
            </a:r>
          </a:p>
        </p:txBody>
      </p:sp>
      <p:pic>
        <p:nvPicPr>
          <p:cNvPr id="9" name="Picture 8" descr="Screen Clipping"/>
          <p:cNvPicPr>
            <a:picLocks noChangeAspect="1"/>
          </p:cNvPicPr>
          <p:nvPr/>
        </p:nvPicPr>
        <p:blipFill rotWithShape="1">
          <a:blip r:embed="rId2">
            <a:extLst>
              <a:ext uri="{28A0092B-C50C-407E-A947-70E740481C1C}">
                <a14:useLocalDpi xmlns:a14="http://schemas.microsoft.com/office/drawing/2010/main" val="0"/>
              </a:ext>
            </a:extLst>
          </a:blip>
          <a:srcRect l="9271" t="4489" r="7831" b="-1173"/>
          <a:stretch/>
        </p:blipFill>
        <p:spPr>
          <a:xfrm>
            <a:off x="6595189" y="1210824"/>
            <a:ext cx="2346794" cy="2387254"/>
          </a:xfrm>
          <a:prstGeom prst="rect">
            <a:avLst/>
          </a:prstGeom>
        </p:spPr>
      </p:pic>
      <p:pic>
        <p:nvPicPr>
          <p:cNvPr id="11" name="Picture 10" descr="Screen Clipping"/>
          <p:cNvPicPr>
            <a:picLocks noChangeAspect="1"/>
          </p:cNvPicPr>
          <p:nvPr/>
        </p:nvPicPr>
        <p:blipFill rotWithShape="1">
          <a:blip r:embed="rId3">
            <a:extLst>
              <a:ext uri="{28A0092B-C50C-407E-A947-70E740481C1C}">
                <a14:useLocalDpi xmlns:a14="http://schemas.microsoft.com/office/drawing/2010/main" val="0"/>
              </a:ext>
            </a:extLst>
          </a:blip>
          <a:srcRect t="25163"/>
          <a:stretch/>
        </p:blipFill>
        <p:spPr>
          <a:xfrm>
            <a:off x="2485871" y="3090382"/>
            <a:ext cx="4172258" cy="528530"/>
          </a:xfrm>
          <a:prstGeom prst="rect">
            <a:avLst/>
          </a:prstGeom>
        </p:spPr>
      </p:pic>
      <p:pic>
        <p:nvPicPr>
          <p:cNvPr id="12" name="Picture 1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471" y="3767158"/>
            <a:ext cx="7138472" cy="2580498"/>
          </a:xfrm>
          <a:prstGeom prst="rect">
            <a:avLst/>
          </a:prstGeom>
        </p:spPr>
      </p:pic>
      <p:sp>
        <p:nvSpPr>
          <p:cNvPr id="13" name="Rectangle 12"/>
          <p:cNvSpPr/>
          <p:nvPr/>
        </p:nvSpPr>
        <p:spPr>
          <a:xfrm>
            <a:off x="128935" y="1022259"/>
            <a:ext cx="5679557" cy="2417137"/>
          </a:xfrm>
          <a:prstGeom prst="rect">
            <a:avLst/>
          </a:prstGeom>
        </p:spPr>
        <p:txBody>
          <a:bodyPr wrap="square">
            <a:spAutoFit/>
          </a:bodyPr>
          <a:lstStyle/>
          <a:p>
            <a:pPr defTabSz="782269" eaLnBrk="0" hangingPunct="0">
              <a:lnSpc>
                <a:spcPct val="150000"/>
              </a:lnSpc>
              <a:buFontTx/>
              <a:buChar char="•"/>
            </a:pPr>
            <a:r>
              <a:rPr lang="en-US" sz="1540" i="1" dirty="0" err="1">
                <a:latin typeface="Century Gothic" panose="020B0502020202020204" pitchFamily="34" charset="0"/>
              </a:rPr>
              <a:t>Umckaloabo</a:t>
            </a:r>
            <a:r>
              <a:rPr lang="en-US" sz="1540" dirty="0">
                <a:latin typeface="Century Gothic" panose="020B0502020202020204" pitchFamily="34" charset="0"/>
              </a:rPr>
              <a:t> is the root of a South African geranium, </a:t>
            </a:r>
            <a:r>
              <a:rPr lang="en-US" sz="1540" i="1" dirty="0">
                <a:latin typeface="Century Gothic" panose="020B0502020202020204" pitchFamily="34" charset="0"/>
              </a:rPr>
              <a:t>Pelargonium </a:t>
            </a:r>
            <a:r>
              <a:rPr lang="en-US" sz="1540" i="1" dirty="0" err="1">
                <a:latin typeface="Century Gothic" panose="020B0502020202020204" pitchFamily="34" charset="0"/>
              </a:rPr>
              <a:t>sidoides</a:t>
            </a:r>
            <a:endParaRPr lang="en-US" sz="1540" i="1" dirty="0">
              <a:latin typeface="Century Gothic" panose="020B0502020202020204" pitchFamily="34" charset="0"/>
            </a:endParaRPr>
          </a:p>
          <a:p>
            <a:pPr defTabSz="782269" eaLnBrk="0" hangingPunct="0">
              <a:lnSpc>
                <a:spcPct val="150000"/>
              </a:lnSpc>
              <a:buFontTx/>
              <a:buChar char="•"/>
            </a:pPr>
            <a:r>
              <a:rPr lang="en-US" sz="1540" dirty="0">
                <a:latin typeface="Century Gothic" panose="020B0502020202020204" pitchFamily="34" charset="0"/>
              </a:rPr>
              <a:t>Medicinal benefits: </a:t>
            </a:r>
          </a:p>
          <a:p>
            <a:pPr marL="670288" lvl="1" indent="-244459" defTabSz="782269" eaLnBrk="0" hangingPunct="0">
              <a:buFont typeface="Wingdings" panose="05000000000000000000" pitchFamily="2" charset="2"/>
              <a:buChar char="ü"/>
            </a:pPr>
            <a:r>
              <a:rPr lang="en-US" altLang="en-US" sz="1540" dirty="0">
                <a:solidFill>
                  <a:srgbClr val="4E4545"/>
                </a:solidFill>
                <a:latin typeface="Century Gothic" panose="020B0502020202020204" pitchFamily="34" charset="0"/>
              </a:rPr>
              <a:t>Treatment of tuberculosis</a:t>
            </a:r>
          </a:p>
          <a:p>
            <a:pPr marL="670288" lvl="1" indent="-244459" defTabSz="782269" eaLnBrk="0" hangingPunct="0">
              <a:buFont typeface="Wingdings" panose="05000000000000000000" pitchFamily="2" charset="2"/>
              <a:buChar char="ü"/>
            </a:pPr>
            <a:r>
              <a:rPr lang="en-US" altLang="en-US" sz="1540" dirty="0">
                <a:solidFill>
                  <a:srgbClr val="4E4545"/>
                </a:solidFill>
                <a:latin typeface="Century Gothic" panose="020B0502020202020204" pitchFamily="34" charset="0"/>
              </a:rPr>
              <a:t>Treatment of acute respiratory tract infections (i.e. bronchitis, sinusitis, tonsillitis, the common cold etc.)</a:t>
            </a:r>
          </a:p>
          <a:p>
            <a:pPr>
              <a:lnSpc>
                <a:spcPct val="150000"/>
              </a:lnSpc>
            </a:pPr>
            <a:endParaRPr lang="en-US" sz="1540" dirty="0">
              <a:latin typeface="Century Gothic" panose="020B0502020202020204" pitchFamily="34" charset="0"/>
            </a:endParaRPr>
          </a:p>
        </p:txBody>
      </p:sp>
      <p:sp>
        <p:nvSpPr>
          <p:cNvPr id="16" name="Rectangle 3"/>
          <p:cNvSpPr>
            <a:spLocks noChangeArrowheads="1"/>
          </p:cNvSpPr>
          <p:nvPr/>
        </p:nvSpPr>
        <p:spPr bwMode="auto">
          <a:xfrm>
            <a:off x="0" y="1455096"/>
            <a:ext cx="158044" cy="5529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8226" tIns="39113" rIns="78226" bIns="39113" numCol="1" anchor="ctr" anchorCtr="0" compatLnSpc="1">
            <a:prstTxWarp prst="textNoShape">
              <a:avLst/>
            </a:prstTxWarp>
            <a:spAutoFit/>
          </a:bodyPr>
          <a:lstStyle/>
          <a:p>
            <a:pPr defTabSz="782269" eaLnBrk="0" hangingPunct="0"/>
            <a:endParaRPr lang="en-US" altLang="en-US" sz="1540" dirty="0">
              <a:latin typeface="Arial" panose="020B0604020202020204" pitchFamily="34" charset="0"/>
            </a:endParaRPr>
          </a:p>
          <a:p>
            <a:pPr defTabSz="782269" eaLnBrk="0" hangingPunct="0"/>
            <a:endParaRPr lang="en-US" altLang="en-US" sz="1540" dirty="0">
              <a:latin typeface="Arial" panose="020B0604020202020204" pitchFamily="34" charset="0"/>
            </a:endParaRPr>
          </a:p>
        </p:txBody>
      </p:sp>
    </p:spTree>
    <p:extLst>
      <p:ext uri="{BB962C8B-B14F-4D97-AF65-F5344CB8AC3E}">
        <p14:creationId xmlns:p14="http://schemas.microsoft.com/office/powerpoint/2010/main" val="1353878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3245"/>
            <a:ext cx="9144000" cy="659014"/>
          </a:xfrm>
        </p:spPr>
        <p:txBody>
          <a:bodyPr>
            <a:normAutofit/>
          </a:bodyPr>
          <a:lstStyle/>
          <a:p>
            <a:r>
              <a:rPr lang="en-US" dirty="0">
                <a:latin typeface="Century Gothic" panose="020B0502020202020204" pitchFamily="34" charset="0"/>
              </a:rPr>
              <a:t>The famous story of </a:t>
            </a:r>
            <a:r>
              <a:rPr lang="en-US" i="1" dirty="0">
                <a:latin typeface="Century Gothic" panose="020B0502020202020204" pitchFamily="34" charset="0"/>
              </a:rPr>
              <a:t>Rooibos (</a:t>
            </a:r>
            <a:r>
              <a:rPr lang="en-US" i="1" dirty="0" err="1">
                <a:latin typeface="Century Gothic" panose="020B0502020202020204" pitchFamily="34" charset="0"/>
              </a:rPr>
              <a:t>Aspalathus</a:t>
            </a:r>
            <a:r>
              <a:rPr lang="en-US" i="1" dirty="0">
                <a:latin typeface="Century Gothic" panose="020B0502020202020204" pitchFamily="34" charset="0"/>
              </a:rPr>
              <a:t> </a:t>
            </a:r>
            <a:r>
              <a:rPr lang="en-US" i="1" dirty="0" err="1">
                <a:latin typeface="Century Gothic" panose="020B0502020202020204" pitchFamily="34" charset="0"/>
              </a:rPr>
              <a:t>linearis</a:t>
            </a:r>
            <a:r>
              <a:rPr lang="en-US" i="1" dirty="0">
                <a:latin typeface="Century Gothic" panose="020B0502020202020204" pitchFamily="34" charset="0"/>
              </a:rPr>
              <a:t>)</a:t>
            </a:r>
            <a:endParaRPr lang="en-US" dirty="0">
              <a:latin typeface="Century Gothic" panose="020B0502020202020204" pitchFamily="34" charset="0"/>
            </a:endParaRPr>
          </a:p>
        </p:txBody>
      </p:sp>
      <p:sp>
        <p:nvSpPr>
          <p:cNvPr id="16" name="Rectangle 3"/>
          <p:cNvSpPr>
            <a:spLocks noChangeArrowheads="1"/>
          </p:cNvSpPr>
          <p:nvPr/>
        </p:nvSpPr>
        <p:spPr bwMode="auto">
          <a:xfrm>
            <a:off x="0" y="1455096"/>
            <a:ext cx="158044" cy="5529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8226" tIns="39113" rIns="78226" bIns="39113" numCol="1" anchor="ctr" anchorCtr="0" compatLnSpc="1">
            <a:prstTxWarp prst="textNoShape">
              <a:avLst/>
            </a:prstTxWarp>
            <a:spAutoFit/>
          </a:bodyPr>
          <a:lstStyle/>
          <a:p>
            <a:pPr defTabSz="782269" eaLnBrk="0" hangingPunct="0"/>
            <a:endParaRPr lang="en-US" altLang="en-US" sz="1540" dirty="0">
              <a:latin typeface="Arial" panose="020B0604020202020204" pitchFamily="34" charset="0"/>
            </a:endParaRPr>
          </a:p>
          <a:p>
            <a:pPr defTabSz="782269" eaLnBrk="0" hangingPunct="0"/>
            <a:endParaRPr lang="en-US" altLang="en-US" sz="1540" dirty="0">
              <a:latin typeface="Arial" panose="020B0604020202020204" pitchFamily="34" charset="0"/>
            </a:endParaRPr>
          </a:p>
        </p:txBody>
      </p:sp>
      <p:grpSp>
        <p:nvGrpSpPr>
          <p:cNvPr id="6" name="Group 5"/>
          <p:cNvGrpSpPr/>
          <p:nvPr/>
        </p:nvGrpSpPr>
        <p:grpSpPr>
          <a:xfrm>
            <a:off x="485539" y="2006237"/>
            <a:ext cx="6942277" cy="3592092"/>
            <a:chOff x="672661" y="1422041"/>
            <a:chExt cx="8114991" cy="4198881"/>
          </a:xfrm>
        </p:grpSpPr>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l="1169" t="9157" b="11742"/>
            <a:stretch/>
          </p:blipFill>
          <p:spPr>
            <a:xfrm>
              <a:off x="672661" y="1422041"/>
              <a:ext cx="8114991" cy="3455934"/>
            </a:xfrm>
            <a:prstGeom prst="rect">
              <a:avLst/>
            </a:prstGeom>
          </p:spPr>
        </p:pic>
        <p:pic>
          <p:nvPicPr>
            <p:cNvPr id="10" name="Picture 9" descr="Screen Clipping"/>
            <p:cNvPicPr>
              <a:picLocks noChangeAspect="1"/>
            </p:cNvPicPr>
            <p:nvPr/>
          </p:nvPicPr>
          <p:blipFill rotWithShape="1">
            <a:blip r:embed="rId2">
              <a:extLst>
                <a:ext uri="{28A0092B-C50C-407E-A947-70E740481C1C}">
                  <a14:useLocalDpi xmlns:a14="http://schemas.microsoft.com/office/drawing/2010/main" val="0"/>
                </a:ext>
              </a:extLst>
            </a:blip>
            <a:srcRect l="6417" t="89144" r="62606" b="-2376"/>
            <a:stretch/>
          </p:blipFill>
          <p:spPr>
            <a:xfrm>
              <a:off x="1124607" y="5042853"/>
              <a:ext cx="2543504" cy="578069"/>
            </a:xfrm>
            <a:prstGeom prst="rect">
              <a:avLst/>
            </a:prstGeom>
          </p:spPr>
        </p:pic>
      </p:grpSp>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l="43339" t="2546" r="3858" b="21541"/>
          <a:stretch/>
        </p:blipFill>
        <p:spPr>
          <a:xfrm>
            <a:off x="1304191" y="1163310"/>
            <a:ext cx="2742400" cy="2643493"/>
          </a:xfrm>
          <a:prstGeom prst="rect">
            <a:avLst/>
          </a:prstGeom>
        </p:spPr>
      </p:pic>
      <p:pic>
        <p:nvPicPr>
          <p:cNvPr id="14" name="Picture 13" descr="Screen Clipping"/>
          <p:cNvPicPr>
            <a:picLocks noChangeAspect="1"/>
          </p:cNvPicPr>
          <p:nvPr/>
        </p:nvPicPr>
        <p:blipFill rotWithShape="1">
          <a:blip r:embed="rId3">
            <a:extLst>
              <a:ext uri="{28A0092B-C50C-407E-A947-70E740481C1C}">
                <a14:useLocalDpi xmlns:a14="http://schemas.microsoft.com/office/drawing/2010/main" val="0"/>
              </a:ext>
            </a:extLst>
          </a:blip>
          <a:srcRect t="81504" r="34156" b="3263"/>
          <a:stretch/>
        </p:blipFill>
        <p:spPr>
          <a:xfrm>
            <a:off x="3956677" y="1405214"/>
            <a:ext cx="3419679" cy="530497"/>
          </a:xfrm>
          <a:prstGeom prst="rect">
            <a:avLst/>
          </a:prstGeom>
        </p:spPr>
      </p:pic>
      <p:grpSp>
        <p:nvGrpSpPr>
          <p:cNvPr id="18" name="Group 17"/>
          <p:cNvGrpSpPr/>
          <p:nvPr/>
        </p:nvGrpSpPr>
        <p:grpSpPr>
          <a:xfrm>
            <a:off x="1448157" y="1179971"/>
            <a:ext cx="4837211" cy="4609041"/>
            <a:chOff x="3285278" y="1601441"/>
            <a:chExt cx="5654330" cy="5387617"/>
          </a:xfrm>
        </p:grpSpPr>
        <p:pic>
          <p:nvPicPr>
            <p:cNvPr id="15" name="Picture 1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5278" y="1601441"/>
              <a:ext cx="5654330" cy="5387617"/>
            </a:xfrm>
            <a:prstGeom prst="rect">
              <a:avLst/>
            </a:prstGeom>
          </p:spPr>
        </p:pic>
        <p:pic>
          <p:nvPicPr>
            <p:cNvPr id="17" name="Picture 1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9905" y="4019773"/>
              <a:ext cx="1096447" cy="406548"/>
            </a:xfrm>
            <a:prstGeom prst="rect">
              <a:avLst/>
            </a:prstGeom>
          </p:spPr>
        </p:pic>
      </p:grpSp>
    </p:spTree>
    <p:extLst>
      <p:ext uri="{BB962C8B-B14F-4D97-AF65-F5344CB8AC3E}">
        <p14:creationId xmlns:p14="http://schemas.microsoft.com/office/powerpoint/2010/main" val="19647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0" y="363245"/>
            <a:ext cx="9144000" cy="659014"/>
          </a:xfrm>
        </p:spPr>
        <p:txBody>
          <a:bodyPr>
            <a:normAutofit/>
          </a:bodyPr>
          <a:lstStyle/>
          <a:p>
            <a:pPr algn="ctr"/>
            <a:r>
              <a:rPr lang="en-US" dirty="0">
                <a:latin typeface="Century Gothic" panose="020B0502020202020204" pitchFamily="34" charset="0"/>
              </a:rPr>
              <a:t>WHY IS IP IMPORTANT FOR BIOTRADE? </a:t>
            </a:r>
          </a:p>
        </p:txBody>
      </p:sp>
      <p:sp>
        <p:nvSpPr>
          <p:cNvPr id="13" name="TextBox 12"/>
          <p:cNvSpPr txBox="1"/>
          <p:nvPr/>
        </p:nvSpPr>
        <p:spPr>
          <a:xfrm>
            <a:off x="0" y="1190552"/>
            <a:ext cx="9144000" cy="5955989"/>
          </a:xfrm>
          <a:prstGeom prst="rect">
            <a:avLst/>
          </a:prstGeom>
          <a:noFill/>
        </p:spPr>
        <p:txBody>
          <a:bodyPr wrap="square" rtlCol="0">
            <a:spAutoFit/>
          </a:bodyPr>
          <a:lstStyle/>
          <a:p>
            <a:pPr marL="285750" indent="-285750" fontAlgn="auto">
              <a:lnSpc>
                <a:spcPct val="150000"/>
              </a:lnSpc>
              <a:spcAft>
                <a:spcPts val="0"/>
              </a:spcAft>
              <a:buFont typeface="Arial" panose="020B0604020202020204" pitchFamily="34" charset="0"/>
              <a:buChar char="•"/>
            </a:pPr>
            <a:r>
              <a:rPr lang="en-US" sz="1600" dirty="0">
                <a:latin typeface="Century Gothic" panose="020B0502020202020204" pitchFamily="34" charset="0"/>
              </a:rPr>
              <a:t>Some IP must be registered before/after certain research can be conducted.</a:t>
            </a:r>
          </a:p>
          <a:p>
            <a:pPr marL="171450" indent="-171450" fontAlgn="auto">
              <a:lnSpc>
                <a:spcPct val="150000"/>
              </a:lnSpc>
              <a:spcAft>
                <a:spcPts val="0"/>
              </a:spcAft>
              <a:buFont typeface="Arial" panose="020B0604020202020204" pitchFamily="34" charset="0"/>
              <a:buChar char="•"/>
            </a:pPr>
            <a:r>
              <a:rPr lang="en-US" sz="1600" dirty="0">
                <a:latin typeface="Century Gothic" panose="020B0502020202020204" pitchFamily="34" charset="0"/>
              </a:rPr>
              <a:t>Access and Benefit Sharing Agreement (ABS) – aims to highlight how third parties can access the “knowledge” of a community in respect of the genetic resource and sets out each party’s responsibility</a:t>
            </a:r>
          </a:p>
          <a:p>
            <a:pPr marL="171450" indent="-171450" fontAlgn="auto">
              <a:lnSpc>
                <a:spcPct val="150000"/>
              </a:lnSpc>
              <a:spcAft>
                <a:spcPts val="0"/>
              </a:spcAft>
              <a:buFont typeface="Arial" panose="020B0604020202020204" pitchFamily="34" charset="0"/>
              <a:buChar char="•"/>
            </a:pPr>
            <a:r>
              <a:rPr lang="en-US" sz="1600" dirty="0">
                <a:latin typeface="Century Gothic" panose="020B0502020202020204" pitchFamily="34" charset="0"/>
              </a:rPr>
              <a:t>The agreement should address how parties will apportion these benefits and how access will be provided and benefit shares (i.e. costs of IP registrations, payment of royalties etc.)</a:t>
            </a:r>
          </a:p>
          <a:p>
            <a:pPr fontAlgn="auto">
              <a:lnSpc>
                <a:spcPct val="150000"/>
              </a:lnSpc>
              <a:spcAft>
                <a:spcPts val="0"/>
              </a:spcAft>
            </a:pPr>
            <a:endParaRPr lang="en-US" sz="1600" dirty="0">
              <a:latin typeface="Century Gothic" panose="020B0502020202020204" pitchFamily="34" charset="0"/>
            </a:endParaRPr>
          </a:p>
          <a:p>
            <a:pPr marL="273685" indent="-273685">
              <a:lnSpc>
                <a:spcPct val="150000"/>
              </a:lnSpc>
            </a:pPr>
            <a:r>
              <a:rPr lang="de-CH" sz="1600" b="1" dirty="0">
                <a:effectLst/>
                <a:latin typeface="Century Gothic" panose="020B0502020202020204" pitchFamily="34" charset="0"/>
                <a:ea typeface="Calibri" panose="020F0502020204030204" pitchFamily="34" charset="0"/>
                <a:cs typeface="Times New Roman" panose="02020603050405020304" pitchFamily="18" charset="0"/>
              </a:rPr>
              <a:t>How </a:t>
            </a:r>
            <a:r>
              <a:rPr lang="de-CH" sz="1600" b="1" dirty="0" err="1">
                <a:effectLst/>
                <a:latin typeface="Century Gothic" panose="020B0502020202020204" pitchFamily="34" charset="0"/>
                <a:ea typeface="Calibri" panose="020F0502020204030204" pitchFamily="34" charset="0"/>
                <a:cs typeface="Times New Roman" panose="02020603050405020304" pitchFamily="18" charset="0"/>
              </a:rPr>
              <a:t>can</a:t>
            </a:r>
            <a:r>
              <a:rPr lang="de-CH" sz="1600" b="1" dirty="0">
                <a:effectLst/>
                <a:latin typeface="Century Gothic" panose="020B0502020202020204" pitchFamily="34" charset="0"/>
                <a:ea typeface="Calibri" panose="020F0502020204030204" pitchFamily="34" charset="0"/>
                <a:cs typeface="Times New Roman" panose="02020603050405020304" pitchFamily="18" charset="0"/>
              </a:rPr>
              <a:t> IP ‘</a:t>
            </a:r>
            <a:r>
              <a:rPr lang="de-CH" sz="1600" b="1" dirty="0" err="1">
                <a:effectLst/>
                <a:latin typeface="Century Gothic" panose="020B0502020202020204" pitchFamily="34" charset="0"/>
                <a:ea typeface="Calibri" panose="020F0502020204030204" pitchFamily="34" charset="0"/>
                <a:cs typeface="Times New Roman" panose="02020603050405020304" pitchFamily="18" charset="0"/>
              </a:rPr>
              <a:t>add</a:t>
            </a:r>
            <a:r>
              <a:rPr lang="de-CH" sz="1600" b="1" dirty="0">
                <a:effectLst/>
                <a:latin typeface="Century Gothic" panose="020B0502020202020204" pitchFamily="34" charset="0"/>
                <a:ea typeface="Calibri" panose="020F0502020204030204" pitchFamily="34" charset="0"/>
                <a:cs typeface="Times New Roman" panose="02020603050405020304" pitchFamily="18" charset="0"/>
              </a:rPr>
              <a:t> </a:t>
            </a:r>
            <a:r>
              <a:rPr lang="de-CH" sz="1600" b="1" dirty="0" err="1">
                <a:effectLst/>
                <a:latin typeface="Century Gothic" panose="020B0502020202020204" pitchFamily="34" charset="0"/>
                <a:ea typeface="Calibri" panose="020F0502020204030204" pitchFamily="34" charset="0"/>
                <a:cs typeface="Times New Roman" panose="02020603050405020304" pitchFamily="18" charset="0"/>
              </a:rPr>
              <a:t>value</a:t>
            </a:r>
            <a:r>
              <a:rPr lang="de-CH" sz="1600" b="1" dirty="0">
                <a:effectLst/>
                <a:latin typeface="Century Gothic" panose="020B0502020202020204" pitchFamily="34" charset="0"/>
                <a:ea typeface="Calibri" panose="020F0502020204030204" pitchFamily="34" charset="0"/>
                <a:cs typeface="Times New Roman" panose="02020603050405020304" pitchFamily="18" charset="0"/>
              </a:rPr>
              <a:t>’</a:t>
            </a:r>
            <a:r>
              <a:rPr lang="en-ZA" sz="1600" b="1" dirty="0">
                <a:latin typeface="Century Gothic" panose="020B0502020202020204" pitchFamily="34" charset="0"/>
                <a:ea typeface="Calibri" panose="020F0502020204030204" pitchFamily="34" charset="0"/>
                <a:cs typeface="Times New Roman" panose="02020603050405020304" pitchFamily="18" charset="0"/>
              </a:rPr>
              <a:t> </a:t>
            </a:r>
            <a:r>
              <a:rPr lang="de-CH" sz="1600" b="1" dirty="0" err="1">
                <a:effectLst/>
                <a:latin typeface="Century Gothic" panose="020B0502020202020204" pitchFamily="34" charset="0"/>
                <a:ea typeface="Calibri" panose="020F0502020204030204" pitchFamily="34" charset="0"/>
                <a:cs typeface="Times New Roman" panose="02020603050405020304" pitchFamily="18" charset="0"/>
              </a:rPr>
              <a:t>to</a:t>
            </a:r>
            <a:r>
              <a:rPr lang="de-CH" sz="1600" b="1" dirty="0">
                <a:effectLst/>
                <a:latin typeface="Century Gothic" panose="020B0502020202020204" pitchFamily="34" charset="0"/>
                <a:ea typeface="Calibri" panose="020F0502020204030204" pitchFamily="34" charset="0"/>
                <a:cs typeface="Times New Roman" panose="02020603050405020304" pitchFamily="18" charset="0"/>
              </a:rPr>
              <a:t> </a:t>
            </a:r>
            <a:r>
              <a:rPr lang="de-CH" sz="1600" b="1" dirty="0" err="1">
                <a:effectLst/>
                <a:latin typeface="Century Gothic" panose="020B0502020202020204" pitchFamily="34" charset="0"/>
                <a:ea typeface="Calibri" panose="020F0502020204030204" pitchFamily="34" charset="0"/>
                <a:cs typeface="Times New Roman" panose="02020603050405020304" pitchFamily="18" charset="0"/>
              </a:rPr>
              <a:t>your</a:t>
            </a:r>
            <a:r>
              <a:rPr lang="de-CH" sz="1600" b="1" dirty="0">
                <a:effectLst/>
                <a:latin typeface="Century Gothic" panose="020B0502020202020204" pitchFamily="34" charset="0"/>
                <a:ea typeface="Calibri" panose="020F0502020204030204" pitchFamily="34" charset="0"/>
                <a:cs typeface="Times New Roman" panose="02020603050405020304" pitchFamily="18" charset="0"/>
              </a:rPr>
              <a:t> </a:t>
            </a:r>
            <a:r>
              <a:rPr lang="de-CH" sz="1600" b="1" dirty="0" err="1">
                <a:effectLst/>
                <a:latin typeface="Century Gothic" panose="020B0502020202020204" pitchFamily="34" charset="0"/>
                <a:ea typeface="Calibri" panose="020F0502020204030204" pitchFamily="34" charset="0"/>
                <a:cs typeface="Times New Roman" panose="02020603050405020304" pitchFamily="18" charset="0"/>
              </a:rPr>
              <a:t>business</a:t>
            </a:r>
            <a:r>
              <a:rPr lang="de-CH" sz="1600" b="1" dirty="0">
                <a:effectLst/>
                <a:latin typeface="Century Gothic" panose="020B0502020202020204" pitchFamily="34" charset="0"/>
                <a:ea typeface="Calibri" panose="020F0502020204030204" pitchFamily="34" charset="0"/>
                <a:cs typeface="Times New Roman" panose="02020603050405020304" pitchFamily="18" charset="0"/>
              </a:rPr>
              <a:t>?</a:t>
            </a:r>
            <a:endParaRPr lang="en-ZA" sz="1600" b="1" dirty="0">
              <a:effectLst/>
              <a:latin typeface="Century Gothic" panose="020B0502020202020204" pitchFamily="34" charset="0"/>
              <a:ea typeface="Calibri" panose="020F0502020204030204" pitchFamily="34" charset="0"/>
              <a:cs typeface="Times New Roman" panose="02020603050405020304" pitchFamily="18" charset="0"/>
            </a:endParaRPr>
          </a:p>
          <a:p>
            <a:pPr marL="273685" indent="-273685">
              <a:lnSpc>
                <a:spcPct val="150000"/>
              </a:lnSpc>
              <a:buFont typeface="Wingdings" panose="05000000000000000000" pitchFamily="2" charset="2"/>
              <a:buChar char="ü"/>
            </a:pPr>
            <a:r>
              <a:rPr lang="en-ZA" sz="1600" dirty="0">
                <a:effectLst/>
                <a:latin typeface="Century Gothic" panose="020B0502020202020204" pitchFamily="34" charset="0"/>
                <a:ea typeface="Calibri" panose="020F0502020204030204" pitchFamily="34" charset="0"/>
                <a:cs typeface="Times New Roman" panose="02020603050405020304" pitchFamily="18" charset="0"/>
              </a:rPr>
              <a:t>Increasing market value of the firm</a:t>
            </a:r>
          </a:p>
          <a:p>
            <a:pPr marL="273685" indent="-273685">
              <a:lnSpc>
                <a:spcPct val="150000"/>
              </a:lnSpc>
              <a:buFont typeface="Wingdings" panose="05000000000000000000" pitchFamily="2" charset="2"/>
              <a:buChar char="ü"/>
            </a:pPr>
            <a:r>
              <a:rPr lang="en-ZA" sz="1600" dirty="0">
                <a:effectLst/>
                <a:latin typeface="Century Gothic" panose="020B0502020202020204" pitchFamily="34" charset="0"/>
                <a:ea typeface="Calibri" panose="020F0502020204030204" pitchFamily="34" charset="0"/>
                <a:cs typeface="Times New Roman" panose="02020603050405020304" pitchFamily="18" charset="0"/>
              </a:rPr>
              <a:t>Marketing</a:t>
            </a:r>
          </a:p>
          <a:p>
            <a:pPr marL="273685" indent="-273685">
              <a:lnSpc>
                <a:spcPct val="150000"/>
              </a:lnSpc>
              <a:buFont typeface="Wingdings" panose="05000000000000000000" pitchFamily="2" charset="2"/>
              <a:buChar char="ü"/>
            </a:pPr>
            <a:r>
              <a:rPr lang="en-ZA" sz="1600" dirty="0">
                <a:effectLst/>
                <a:latin typeface="Century Gothic" panose="020B0502020202020204" pitchFamily="34" charset="0"/>
                <a:ea typeface="Calibri" panose="020F0502020204030204" pitchFamily="34" charset="0"/>
                <a:cs typeface="Times New Roman" panose="02020603050405020304" pitchFamily="18" charset="0"/>
              </a:rPr>
              <a:t>Exporting goods and services</a:t>
            </a:r>
          </a:p>
          <a:p>
            <a:pPr marL="273685" indent="-273685">
              <a:lnSpc>
                <a:spcPct val="150000"/>
              </a:lnSpc>
              <a:buFont typeface="Wingdings" panose="05000000000000000000" pitchFamily="2" charset="2"/>
              <a:buChar char="ü"/>
            </a:pPr>
            <a:r>
              <a:rPr lang="en-ZA" sz="1600" dirty="0">
                <a:effectLst/>
                <a:latin typeface="Century Gothic" panose="020B0502020202020204" pitchFamily="34" charset="0"/>
                <a:ea typeface="Calibri" panose="020F0502020204030204" pitchFamily="34" charset="0"/>
                <a:cs typeface="Times New Roman" panose="02020603050405020304" pitchFamily="18" charset="0"/>
              </a:rPr>
              <a:t>Raising finances</a:t>
            </a:r>
          </a:p>
          <a:p>
            <a:pPr marL="273685" indent="-273685">
              <a:lnSpc>
                <a:spcPct val="150000"/>
              </a:lnSpc>
              <a:buFont typeface="Wingdings" panose="05000000000000000000" pitchFamily="2" charset="2"/>
              <a:buChar char="ü"/>
            </a:pPr>
            <a:r>
              <a:rPr lang="en-ZA" sz="1600" dirty="0">
                <a:effectLst/>
                <a:latin typeface="Century Gothic" panose="020B0502020202020204" pitchFamily="34" charset="0"/>
                <a:ea typeface="Calibri" panose="020F0502020204030204" pitchFamily="34" charset="0"/>
                <a:cs typeface="Times New Roman" panose="02020603050405020304" pitchFamily="18" charset="0"/>
              </a:rPr>
              <a:t>Acquiring new technology and finding suppliers</a:t>
            </a:r>
          </a:p>
          <a:p>
            <a:pPr marL="273685" indent="-273685">
              <a:lnSpc>
                <a:spcPct val="150000"/>
              </a:lnSpc>
              <a:buFont typeface="Wingdings" panose="05000000000000000000" pitchFamily="2" charset="2"/>
              <a:buChar char="ü"/>
            </a:pPr>
            <a:r>
              <a:rPr lang="de-CH" sz="1600" dirty="0" err="1">
                <a:effectLst/>
                <a:latin typeface="Century Gothic" panose="020B0502020202020204" pitchFamily="34" charset="0"/>
                <a:ea typeface="Calibri" panose="020F0502020204030204" pitchFamily="34" charset="0"/>
                <a:cs typeface="Times New Roman" panose="02020603050405020304" pitchFamily="18" charset="0"/>
              </a:rPr>
              <a:t>Commercializing</a:t>
            </a:r>
            <a:r>
              <a:rPr lang="de-CH" sz="1600" dirty="0">
                <a:effectLst/>
                <a:latin typeface="Century Gothic" panose="020B0502020202020204" pitchFamily="34" charset="0"/>
                <a:ea typeface="Calibri" panose="020F0502020204030204" pitchFamily="34" charset="0"/>
                <a:cs typeface="Times New Roman" panose="02020603050405020304" pitchFamily="18" charset="0"/>
              </a:rPr>
              <a:t> innovative </a:t>
            </a:r>
            <a:r>
              <a:rPr lang="de-CH" sz="1600" dirty="0" err="1">
                <a:effectLst/>
                <a:latin typeface="Century Gothic" panose="020B0502020202020204" pitchFamily="34" charset="0"/>
                <a:ea typeface="Calibri" panose="020F0502020204030204" pitchFamily="34" charset="0"/>
                <a:cs typeface="Times New Roman" panose="02020603050405020304" pitchFamily="18" charset="0"/>
              </a:rPr>
              <a:t>product</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p>
            <a:pPr fontAlgn="auto">
              <a:lnSpc>
                <a:spcPct val="150000"/>
              </a:lnSpc>
              <a:spcAft>
                <a:spcPts val="0"/>
              </a:spcAft>
            </a:pPr>
            <a:endParaRPr lang="en-US" sz="1600" dirty="0">
              <a:latin typeface="Century Gothic" panose="020B0502020202020204" pitchFamily="34" charset="0"/>
            </a:endParaRPr>
          </a:p>
          <a:p>
            <a:pPr fontAlgn="auto">
              <a:lnSpc>
                <a:spcPct val="150000"/>
              </a:lnSpc>
              <a:spcAft>
                <a:spcPts val="0"/>
              </a:spcAft>
            </a:pPr>
            <a:endParaRPr lang="en-US" sz="1600" b="1" dirty="0"/>
          </a:p>
        </p:txBody>
      </p:sp>
    </p:spTree>
    <p:extLst>
      <p:ext uri="{BB962C8B-B14F-4D97-AF65-F5344CB8AC3E}">
        <p14:creationId xmlns:p14="http://schemas.microsoft.com/office/powerpoint/2010/main" val="1767161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077507"/>
            <a:ext cx="9144000" cy="1104798"/>
          </a:xfrm>
        </p:spPr>
        <p:txBody>
          <a:bodyPr/>
          <a:lstStyle/>
          <a:p>
            <a:pPr algn="ctr"/>
            <a:r>
              <a:rPr lang="en-US" dirty="0">
                <a:latin typeface="Century Gothic" panose="020B0502020202020204" pitchFamily="34" charset="0"/>
              </a:rPr>
              <a:t>How much intellectual property in a cup of tea?</a:t>
            </a:r>
            <a:br>
              <a:rPr lang="en-US" dirty="0">
                <a:latin typeface="Century Gothic" panose="020B0502020202020204" pitchFamily="34" charset="0"/>
              </a:rPr>
            </a:br>
            <a:endParaRPr lang="en-ZA" sz="1711" dirty="0">
              <a:latin typeface="Century Gothic" panose="020B0502020202020204" pitchFamily="34" charset="0"/>
            </a:endParaRPr>
          </a:p>
        </p:txBody>
      </p:sp>
      <p:sp>
        <p:nvSpPr>
          <p:cNvPr id="3" name="Subtitle 2"/>
          <p:cNvSpPr>
            <a:spLocks noGrp="1"/>
          </p:cNvSpPr>
          <p:nvPr>
            <p:ph type="subTitle" idx="1"/>
          </p:nvPr>
        </p:nvSpPr>
        <p:spPr>
          <a:xfrm>
            <a:off x="107504" y="4253497"/>
            <a:ext cx="6343948" cy="586631"/>
          </a:xfrm>
        </p:spPr>
        <p:txBody>
          <a:bodyPr>
            <a:noAutofit/>
          </a:bodyPr>
          <a:lstStyle/>
          <a:p>
            <a:r>
              <a:rPr lang="en-US" sz="1540" b="1" dirty="0">
                <a:latin typeface="Century Gothic" panose="020B0502020202020204" pitchFamily="34" charset="0"/>
              </a:rPr>
              <a:t>Thandanani Cwele</a:t>
            </a:r>
          </a:p>
          <a:p>
            <a:r>
              <a:rPr lang="en-US" sz="1540" b="1" dirty="0">
                <a:latin typeface="Century Gothic" panose="020B0502020202020204" pitchFamily="34" charset="0"/>
              </a:rPr>
              <a:t>CIPC Patents and Designs Registry</a:t>
            </a:r>
          </a:p>
          <a:p>
            <a:endParaRPr lang="en-US" sz="1540" b="1" dirty="0">
              <a:latin typeface="Century Gothic" panose="020B0502020202020204" pitchFamily="34" charset="0"/>
            </a:endParaRPr>
          </a:p>
          <a:p>
            <a:r>
              <a:rPr lang="en-US" sz="1540" b="1" dirty="0">
                <a:latin typeface="Century Gothic" panose="020B0502020202020204" pitchFamily="34" charset="0"/>
              </a:rPr>
              <a:t>Magdaleen van Wyk</a:t>
            </a:r>
          </a:p>
          <a:p>
            <a:r>
              <a:rPr lang="en-US" sz="1540" b="1" dirty="0">
                <a:latin typeface="Century Gothic" panose="020B0502020202020204" pitchFamily="34" charset="0"/>
              </a:rPr>
              <a:t>Swiss-South African Intellectual Property Project</a:t>
            </a:r>
          </a:p>
          <a:p>
            <a:endParaRPr lang="en-US" sz="1540" b="1" dirty="0">
              <a:latin typeface="Century Gothic" panose="020B0502020202020204" pitchFamily="34" charset="0"/>
            </a:endParaRPr>
          </a:p>
        </p:txBody>
      </p:sp>
      <p:sp>
        <p:nvSpPr>
          <p:cNvPr id="4" name="Rectangle 3"/>
          <p:cNvSpPr/>
          <p:nvPr/>
        </p:nvSpPr>
        <p:spPr>
          <a:xfrm>
            <a:off x="1" y="6249745"/>
            <a:ext cx="9045421" cy="355610"/>
          </a:xfrm>
          <a:prstGeom prst="rect">
            <a:avLst/>
          </a:prstGeom>
        </p:spPr>
        <p:txBody>
          <a:bodyPr wrap="square">
            <a:spAutoFit/>
          </a:bodyPr>
          <a:lstStyle/>
          <a:p>
            <a:pPr defTabSz="425829" fontAlgn="auto">
              <a:spcBef>
                <a:spcPts val="0"/>
              </a:spcBef>
              <a:spcAft>
                <a:spcPts val="0"/>
              </a:spcAft>
            </a:pPr>
            <a:r>
              <a:rPr lang="en-US" sz="1711" dirty="0">
                <a:solidFill>
                  <a:prstClr val="black"/>
                </a:solidFill>
                <a:latin typeface="Century Gothic" panose="020B0502020202020204" pitchFamily="34" charset="0"/>
                <a:ea typeface="Calibri" panose="020F0502020204030204" pitchFamily="34" charset="0"/>
              </a:rPr>
              <a:t>African </a:t>
            </a:r>
            <a:r>
              <a:rPr lang="en-US" sz="1711" dirty="0" err="1">
                <a:solidFill>
                  <a:prstClr val="black"/>
                </a:solidFill>
                <a:latin typeface="Century Gothic" panose="020B0502020202020204" pitchFamily="34" charset="0"/>
                <a:ea typeface="Calibri" panose="020F0502020204030204" pitchFamily="34" charset="0"/>
              </a:rPr>
              <a:t>Biotrade</a:t>
            </a:r>
            <a:r>
              <a:rPr lang="en-US" sz="1711" dirty="0">
                <a:solidFill>
                  <a:prstClr val="black"/>
                </a:solidFill>
                <a:latin typeface="Century Gothic" panose="020B0502020202020204" pitchFamily="34" charset="0"/>
                <a:ea typeface="Calibri" panose="020F0502020204030204" pitchFamily="34" charset="0"/>
              </a:rPr>
              <a:t> Festival 14 – 16 September 2023</a:t>
            </a:r>
          </a:p>
        </p:txBody>
      </p:sp>
      <p:pic>
        <p:nvPicPr>
          <p:cNvPr id="6" name="Picture 5">
            <a:extLst>
              <a:ext uri="{FF2B5EF4-FFF2-40B4-BE49-F238E27FC236}">
                <a16:creationId xmlns:a16="http://schemas.microsoft.com/office/drawing/2014/main" id="{6B611B80-1852-D777-8B83-37936CC5E1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6" y="620688"/>
            <a:ext cx="907664" cy="1152000"/>
          </a:xfrm>
          <a:prstGeom prst="rect">
            <a:avLst/>
          </a:prstGeom>
        </p:spPr>
      </p:pic>
      <p:pic>
        <p:nvPicPr>
          <p:cNvPr id="7" name="Picture 6" descr="K:\Local\L_7-Int-Org_Org-Int\771.29 SECO Entwicklungszusammenarbeit\1 Management\14 Media and Communication\Policy and Planning\Logos\Logo SECO\BL_En_WBF_SECO_RGB_pos_hoch.jpg">
            <a:extLst>
              <a:ext uri="{FF2B5EF4-FFF2-40B4-BE49-F238E27FC236}">
                <a16:creationId xmlns:a16="http://schemas.microsoft.com/office/drawing/2014/main" id="{C0CC4A6C-3FDD-5AA0-30DA-E13658D14D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39" t="5534" r="11584" b="6647"/>
          <a:stretch/>
        </p:blipFill>
        <p:spPr bwMode="auto">
          <a:xfrm>
            <a:off x="179512" y="368688"/>
            <a:ext cx="2567046" cy="1404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9854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0" y="363245"/>
            <a:ext cx="9144000" cy="659014"/>
          </a:xfrm>
        </p:spPr>
        <p:txBody>
          <a:bodyPr/>
          <a:lstStyle/>
          <a:p>
            <a:pPr algn="ctr"/>
            <a:r>
              <a:rPr lang="en-US" dirty="0">
                <a:latin typeface="Century Gothic" panose="020B0502020202020204" pitchFamily="34" charset="0"/>
              </a:rPr>
              <a:t>Protecting IP is expensive?</a:t>
            </a:r>
          </a:p>
        </p:txBody>
      </p:sp>
      <p:sp>
        <p:nvSpPr>
          <p:cNvPr id="11" name="Rectangle 10"/>
          <p:cNvSpPr/>
          <p:nvPr/>
        </p:nvSpPr>
        <p:spPr>
          <a:xfrm>
            <a:off x="536262" y="6121351"/>
            <a:ext cx="5660589" cy="369332"/>
          </a:xfrm>
          <a:prstGeom prst="rect">
            <a:avLst/>
          </a:prstGeom>
        </p:spPr>
        <p:txBody>
          <a:bodyPr wrap="none">
            <a:spAutoFit/>
          </a:bodyPr>
          <a:lstStyle/>
          <a:p>
            <a:r>
              <a:rPr lang="en-US" dirty="0">
                <a:solidFill>
                  <a:srgbClr val="FFC000"/>
                </a:solidFill>
                <a:hlinkClick r:id="rId2"/>
              </a:rPr>
              <a:t>https://www.wipo.int/iap/en/participant_countries.html</a:t>
            </a:r>
            <a:r>
              <a:rPr lang="en-US" dirty="0">
                <a:solidFill>
                  <a:srgbClr val="FFC000"/>
                </a:solidFill>
              </a:rPr>
              <a:t> </a:t>
            </a:r>
          </a:p>
        </p:txBody>
      </p:sp>
      <p:sp>
        <p:nvSpPr>
          <p:cNvPr id="13" name="TextBox 12"/>
          <p:cNvSpPr txBox="1"/>
          <p:nvPr/>
        </p:nvSpPr>
        <p:spPr>
          <a:xfrm>
            <a:off x="0" y="1343407"/>
            <a:ext cx="9144000" cy="4425699"/>
          </a:xfrm>
          <a:prstGeom prst="rect">
            <a:avLst/>
          </a:prstGeom>
          <a:noFill/>
        </p:spPr>
        <p:txBody>
          <a:bodyPr wrap="square" rtlCol="0">
            <a:spAutoFit/>
          </a:bodyPr>
          <a:lstStyle/>
          <a:p>
            <a:pPr marL="293351" indent="-293351">
              <a:lnSpc>
                <a:spcPct val="150000"/>
              </a:lnSpc>
              <a:buFont typeface="Arial" panose="020B0604020202020204" pitchFamily="34" charset="0"/>
              <a:buChar char="•"/>
            </a:pPr>
            <a:r>
              <a:rPr lang="en-ZA" sz="2053" b="1" dirty="0">
                <a:latin typeface="Century Gothic" panose="020B0502020202020204" pitchFamily="34" charset="0"/>
                <a:sym typeface="Helvetica Light" charset="0"/>
              </a:rPr>
              <a:t>IAP: </a:t>
            </a:r>
          </a:p>
          <a:p>
            <a:pPr marL="719179" lvl="1" indent="-293351">
              <a:lnSpc>
                <a:spcPct val="150000"/>
              </a:lnSpc>
              <a:spcAft>
                <a:spcPts val="513"/>
              </a:spcAft>
              <a:buFont typeface="Wingdings" panose="05000000000000000000" pitchFamily="2" charset="2"/>
              <a:buChar char="ü"/>
            </a:pPr>
            <a:r>
              <a:rPr lang="en-US" sz="2053" dirty="0">
                <a:latin typeface="Century Gothic" panose="020B0502020202020204" pitchFamily="34" charset="0"/>
                <a:sym typeface="Helvetica Light" charset="0"/>
              </a:rPr>
              <a:t>supports inventors and small businesses with limited financial resources protect their inventions and covert them to commercial assets. </a:t>
            </a:r>
          </a:p>
          <a:p>
            <a:pPr marL="719179" lvl="1" indent="-293351">
              <a:lnSpc>
                <a:spcPct val="150000"/>
              </a:lnSpc>
              <a:spcAft>
                <a:spcPts val="513"/>
              </a:spcAft>
              <a:buFont typeface="Wingdings" panose="05000000000000000000" pitchFamily="2" charset="2"/>
              <a:buChar char="ü"/>
            </a:pPr>
            <a:r>
              <a:rPr lang="en-US" sz="2053" dirty="0">
                <a:latin typeface="Century Gothic" panose="020B0502020202020204" pitchFamily="34" charset="0"/>
                <a:sym typeface="Helvetica Light" charset="0"/>
              </a:rPr>
              <a:t>matches selected beneficiaries with a volunteer patent attorney or agent to help them navigate the patent system at no cost.</a:t>
            </a:r>
          </a:p>
          <a:p>
            <a:pPr marL="293351" indent="-293351">
              <a:lnSpc>
                <a:spcPct val="150000"/>
              </a:lnSpc>
              <a:buFont typeface="Arial" panose="020B0604020202020204" pitchFamily="34" charset="0"/>
              <a:buChar char="•"/>
            </a:pPr>
            <a:r>
              <a:rPr lang="en-ZA" sz="2053" b="1" dirty="0">
                <a:latin typeface="Century Gothic" panose="020B0502020202020204" pitchFamily="34" charset="0"/>
                <a:sym typeface="Helvetica Light" charset="0"/>
              </a:rPr>
              <a:t>Participating countries: </a:t>
            </a:r>
            <a:r>
              <a:rPr lang="en-US" sz="2053" dirty="0">
                <a:latin typeface="Century Gothic" panose="020B0502020202020204" pitchFamily="34" charset="0"/>
                <a:sym typeface="Helvetica Light" charset="0"/>
              </a:rPr>
              <a:t>Chile, Colombia, Ecuador, Kenya (2023), Morocco, Peru, the Philippines, Singapore (2023), </a:t>
            </a:r>
            <a:r>
              <a:rPr lang="en-US" sz="2053" b="1" dirty="0">
                <a:solidFill>
                  <a:srgbClr val="0078FF"/>
                </a:solidFill>
                <a:latin typeface="Century Gothic" panose="020B0502020202020204" pitchFamily="34" charset="0"/>
                <a:sym typeface="Helvetica Light" charset="0"/>
              </a:rPr>
              <a:t>South Africa </a:t>
            </a:r>
            <a:r>
              <a:rPr lang="en-US" sz="2053" dirty="0">
                <a:solidFill>
                  <a:srgbClr val="0078FF"/>
                </a:solidFill>
                <a:latin typeface="Century Gothic" panose="020B0502020202020204" pitchFamily="34" charset="0"/>
                <a:sym typeface="Helvetica Light" charset="0"/>
              </a:rPr>
              <a:t>(2017)</a:t>
            </a:r>
            <a:r>
              <a:rPr lang="en-US" sz="2053" dirty="0">
                <a:latin typeface="Century Gothic" panose="020B0502020202020204" pitchFamily="34" charset="0"/>
                <a:sym typeface="Helvetica Light" charset="0"/>
              </a:rPr>
              <a:t>.</a:t>
            </a:r>
            <a:endParaRPr lang="en-ZA" sz="2053" dirty="0">
              <a:latin typeface="Century Gothic" panose="020B0502020202020204" pitchFamily="34" charset="0"/>
              <a:sym typeface="Helvetica Light" charset="0"/>
            </a:endParaRPr>
          </a:p>
          <a:p>
            <a:pPr>
              <a:lnSpc>
                <a:spcPct val="150000"/>
              </a:lnSpc>
            </a:pPr>
            <a:endParaRPr lang="en-ZA" sz="2053" dirty="0">
              <a:latin typeface="Century Gothic" panose="020B0502020202020204" pitchFamily="34" charset="0"/>
              <a:sym typeface="Helvetica Light" charset="0"/>
            </a:endParaRPr>
          </a:p>
        </p:txBody>
      </p:sp>
    </p:spTree>
    <p:extLst>
      <p:ext uri="{BB962C8B-B14F-4D97-AF65-F5344CB8AC3E}">
        <p14:creationId xmlns:p14="http://schemas.microsoft.com/office/powerpoint/2010/main" val="1345576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9552" y="3095429"/>
            <a:ext cx="5041219" cy="1340186"/>
          </a:xfrm>
        </p:spPr>
        <p:txBody>
          <a:bodyPr>
            <a:normAutofit fontScale="90000"/>
          </a:bodyPr>
          <a:lstStyle/>
          <a:p>
            <a:br>
              <a:rPr lang="en-US" dirty="0">
                <a:latin typeface="Century Gothic" panose="020B0502020202020204" pitchFamily="34" charset="0"/>
              </a:rPr>
            </a:br>
            <a:br>
              <a:rPr lang="en-US" dirty="0">
                <a:latin typeface="Century Gothic" panose="020B0502020202020204" pitchFamily="34" charset="0"/>
              </a:rPr>
            </a:br>
            <a:br>
              <a:rPr lang="en-US" dirty="0">
                <a:latin typeface="Century Gothic" panose="020B0502020202020204" pitchFamily="34" charset="0"/>
              </a:rPr>
            </a:br>
            <a:br>
              <a:rPr lang="en-US" dirty="0">
                <a:latin typeface="Century Gothic" panose="020B0502020202020204" pitchFamily="34" charset="0"/>
              </a:rPr>
            </a:br>
            <a:br>
              <a:rPr lang="en-US" dirty="0">
                <a:latin typeface="Century Gothic" panose="020B0502020202020204" pitchFamily="34" charset="0"/>
              </a:rPr>
            </a:br>
            <a:br>
              <a:rPr lang="en-US" dirty="0">
                <a:latin typeface="Century Gothic" panose="020B0502020202020204" pitchFamily="34" charset="0"/>
              </a:rPr>
            </a:br>
            <a:br>
              <a:rPr lang="en-US" dirty="0">
                <a:latin typeface="Century Gothic" panose="020B0502020202020204" pitchFamily="34" charset="0"/>
              </a:rPr>
            </a:br>
            <a:br>
              <a:rPr lang="en-US" dirty="0">
                <a:latin typeface="Century Gothic" panose="020B0502020202020204" pitchFamily="34" charset="0"/>
              </a:rPr>
            </a:br>
            <a:br>
              <a:rPr lang="en-US" dirty="0">
                <a:latin typeface="Century Gothic" panose="020B0502020202020204" pitchFamily="34" charset="0"/>
              </a:rPr>
            </a:br>
            <a:br>
              <a:rPr lang="en-US" dirty="0">
                <a:latin typeface="Century Gothic" panose="020B0502020202020204" pitchFamily="34" charset="0"/>
              </a:rPr>
            </a:br>
            <a:br>
              <a:rPr lang="en-US" dirty="0">
                <a:latin typeface="Century Gothic" panose="020B0502020202020204" pitchFamily="34" charset="0"/>
              </a:rPr>
            </a:br>
            <a:br>
              <a:rPr lang="en-US" dirty="0">
                <a:latin typeface="Century Gothic" panose="020B0502020202020204" pitchFamily="34" charset="0"/>
              </a:rPr>
            </a:br>
            <a:r>
              <a:rPr lang="en-US" dirty="0">
                <a:latin typeface="Century Gothic" panose="020B0502020202020204" pitchFamily="34" charset="0"/>
              </a:rPr>
              <a:t>			Thank you </a:t>
            </a:r>
            <a:endParaRPr lang="en-ZA" dirty="0">
              <a:latin typeface="Century Gothic" panose="020B0502020202020204" pitchFamily="34" charset="0"/>
            </a:endParaRPr>
          </a:p>
        </p:txBody>
      </p:sp>
      <p:pic>
        <p:nvPicPr>
          <p:cNvPr id="5" name="Picture 4" descr="K:\Local\L_7-Int-Org_Org-Int\771.29 SECO Entwicklungszusammenarbeit\1 Management\14 Media and Communication\Policy and Planning\Logos\Logo SECO\BL_En_WBF_SECO_RGB_pos_hoch.jpg">
            <a:extLst>
              <a:ext uri="{FF2B5EF4-FFF2-40B4-BE49-F238E27FC236}">
                <a16:creationId xmlns:a16="http://schemas.microsoft.com/office/drawing/2014/main" id="{1A1FADA5-C5D5-FA3D-BA5B-43FF8C5489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39" t="5534" r="11584" b="6647"/>
          <a:stretch/>
        </p:blipFill>
        <p:spPr bwMode="auto">
          <a:xfrm>
            <a:off x="323528" y="2204864"/>
            <a:ext cx="2501224" cy="1368000"/>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036BB32B-A28E-5445-7313-07E2C68980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4077072"/>
            <a:ext cx="1106216" cy="1404000"/>
          </a:xfrm>
          <a:prstGeom prst="rect">
            <a:avLst/>
          </a:prstGeom>
        </p:spPr>
      </p:pic>
    </p:spTree>
    <p:extLst>
      <p:ext uri="{BB962C8B-B14F-4D97-AF65-F5344CB8AC3E}">
        <p14:creationId xmlns:p14="http://schemas.microsoft.com/office/powerpoint/2010/main" val="2790736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0" y="363245"/>
            <a:ext cx="9144000" cy="659014"/>
          </a:xfrm>
        </p:spPr>
        <p:txBody>
          <a:bodyPr>
            <a:normAutofit/>
          </a:bodyPr>
          <a:lstStyle/>
          <a:p>
            <a:pPr algn="ctr"/>
            <a:r>
              <a:rPr lang="en-US" dirty="0">
                <a:latin typeface="Century Gothic" panose="020B0502020202020204" pitchFamily="34" charset="0"/>
              </a:rPr>
              <a:t>background</a:t>
            </a:r>
          </a:p>
        </p:txBody>
      </p:sp>
      <p:sp>
        <p:nvSpPr>
          <p:cNvPr id="13" name="TextBox 12"/>
          <p:cNvSpPr txBox="1"/>
          <p:nvPr/>
        </p:nvSpPr>
        <p:spPr>
          <a:xfrm>
            <a:off x="0" y="1190552"/>
            <a:ext cx="9144000" cy="5222007"/>
          </a:xfrm>
          <a:prstGeom prst="rect">
            <a:avLst/>
          </a:prstGeom>
          <a:noFill/>
        </p:spPr>
        <p:txBody>
          <a:bodyPr wrap="square" rtlCol="0">
            <a:spAutoFit/>
          </a:bodyPr>
          <a:lstStyle/>
          <a:p>
            <a:pPr marL="285750" indent="-285750" fontAlgn="auto">
              <a:lnSpc>
                <a:spcPct val="150000"/>
              </a:lnSpc>
              <a:spcAft>
                <a:spcPts val="0"/>
              </a:spcAft>
              <a:buFont typeface="Arial" panose="020B0604020202020204" pitchFamily="34" charset="0"/>
              <a:buChar char="•"/>
            </a:pPr>
            <a:r>
              <a:rPr lang="en-US" sz="1400" b="1" dirty="0">
                <a:latin typeface="Century Gothic" panose="020B0502020202020204" pitchFamily="34" charset="0"/>
              </a:rPr>
              <a:t>SSAIP: </a:t>
            </a:r>
            <a:r>
              <a:rPr lang="en-US" sz="1400" dirty="0">
                <a:latin typeface="Century Gothic" panose="020B0502020202020204" pitchFamily="34" charset="0"/>
              </a:rPr>
              <a:t>Swiss-South African Intellectual Property Project</a:t>
            </a:r>
          </a:p>
          <a:p>
            <a:pPr marL="285750" indent="-285750" fontAlgn="auto">
              <a:lnSpc>
                <a:spcPct val="150000"/>
              </a:lnSpc>
              <a:spcAft>
                <a:spcPts val="0"/>
              </a:spcAft>
              <a:buFont typeface="Arial" panose="020B0604020202020204" pitchFamily="34" charset="0"/>
              <a:buChar char="•"/>
            </a:pPr>
            <a:r>
              <a:rPr lang="en-US" sz="1400" b="1" dirty="0">
                <a:latin typeface="Century Gothic" panose="020B0502020202020204" pitchFamily="34" charset="0"/>
              </a:rPr>
              <a:t>Outcomes: </a:t>
            </a:r>
          </a:p>
          <a:p>
            <a:pPr marL="742950" lvl="1" indent="-285750" fontAlgn="auto">
              <a:lnSpc>
                <a:spcPct val="150000"/>
              </a:lnSpc>
              <a:spcAft>
                <a:spcPts val="0"/>
              </a:spcAft>
              <a:buFont typeface="Wingdings" panose="05000000000000000000" pitchFamily="2" charset="2"/>
              <a:buChar char="ü"/>
            </a:pPr>
            <a:r>
              <a:rPr lang="en-US" sz="1400" dirty="0">
                <a:latin typeface="Century Gothic" panose="020B0502020202020204" pitchFamily="34" charset="0"/>
              </a:rPr>
              <a:t>Outcome A: National IP Policy strengthened through consultations and workshops and sui generis GI system development</a:t>
            </a:r>
          </a:p>
          <a:p>
            <a:pPr marL="742950" lvl="1" indent="-285750" fontAlgn="auto">
              <a:lnSpc>
                <a:spcPct val="150000"/>
              </a:lnSpc>
              <a:spcAft>
                <a:spcPts val="0"/>
              </a:spcAft>
              <a:buFont typeface="Wingdings" panose="05000000000000000000" pitchFamily="2" charset="2"/>
              <a:buChar char="ü"/>
            </a:pPr>
            <a:r>
              <a:rPr lang="en-US" sz="1400" dirty="0">
                <a:latin typeface="Century Gothic" panose="020B0502020202020204" pitchFamily="34" charset="0"/>
              </a:rPr>
              <a:t>Outcome B: IPR registration and administration entities provide efficient and user-friendly services</a:t>
            </a:r>
          </a:p>
          <a:p>
            <a:pPr marL="742950" lvl="1" indent="-285750" fontAlgn="auto">
              <a:lnSpc>
                <a:spcPct val="150000"/>
              </a:lnSpc>
              <a:spcAft>
                <a:spcPts val="0"/>
              </a:spcAft>
              <a:buFont typeface="Wingdings" panose="05000000000000000000" pitchFamily="2" charset="2"/>
              <a:buChar char="ü"/>
            </a:pPr>
            <a:r>
              <a:rPr lang="en-US" sz="1400" dirty="0">
                <a:latin typeface="Century Gothic" panose="020B0502020202020204" pitchFamily="34" charset="0"/>
              </a:rPr>
              <a:t>Outcome C: SMME supporting agencies and IPR entities promote protection and use of IPRs to potential users IPRs</a:t>
            </a:r>
          </a:p>
          <a:p>
            <a:pPr marL="742950" lvl="1" indent="-285750" fontAlgn="auto">
              <a:lnSpc>
                <a:spcPct val="150000"/>
              </a:lnSpc>
              <a:spcAft>
                <a:spcPts val="0"/>
              </a:spcAft>
              <a:buFont typeface="Wingdings" panose="05000000000000000000" pitchFamily="2" charset="2"/>
              <a:buChar char="ü"/>
            </a:pPr>
            <a:r>
              <a:rPr lang="en-US" sz="1400" dirty="0">
                <a:latin typeface="Century Gothic" panose="020B0502020202020204" pitchFamily="34" charset="0"/>
              </a:rPr>
              <a:t>Outcome D: Increased commercialization of IPRs as part of innovation process</a:t>
            </a:r>
            <a:r>
              <a:rPr lang="en-US" sz="1400" b="1" dirty="0">
                <a:latin typeface="Century Gothic" panose="020B0502020202020204" pitchFamily="34" charset="0"/>
              </a:rPr>
              <a:t>	</a:t>
            </a:r>
          </a:p>
          <a:p>
            <a:pPr marL="285750" indent="-285750" fontAlgn="auto">
              <a:lnSpc>
                <a:spcPct val="150000"/>
              </a:lnSpc>
              <a:spcAft>
                <a:spcPts val="0"/>
              </a:spcAft>
              <a:buFont typeface="Arial" panose="020B0604020202020204" pitchFamily="34" charset="0"/>
              <a:buChar char="•"/>
            </a:pPr>
            <a:r>
              <a:rPr lang="en-US" sz="1400" b="1" dirty="0">
                <a:latin typeface="Century Gothic" panose="020B0502020202020204" pitchFamily="34" charset="0"/>
              </a:rPr>
              <a:t>CIPC: </a:t>
            </a:r>
            <a:r>
              <a:rPr lang="en-US" sz="1400" dirty="0">
                <a:latin typeface="Century Gothic" panose="020B0502020202020204" pitchFamily="34" charset="0"/>
              </a:rPr>
              <a:t>an agency of the Department of Trade, Industry and Competition</a:t>
            </a:r>
          </a:p>
          <a:p>
            <a:pPr marL="285750" indent="-285750" fontAlgn="auto">
              <a:lnSpc>
                <a:spcPct val="150000"/>
              </a:lnSpc>
              <a:spcAft>
                <a:spcPts val="0"/>
              </a:spcAft>
              <a:buFont typeface="Arial" panose="020B0604020202020204" pitchFamily="34" charset="0"/>
              <a:buChar char="•"/>
            </a:pPr>
            <a:r>
              <a:rPr lang="en-US" sz="1400" dirty="0">
                <a:latin typeface="Century Gothic" panose="020B0502020202020204" pitchFamily="34" charset="0"/>
              </a:rPr>
              <a:t>The CIPC was established in May 2011 by the Companies Act 78 of 2008.</a:t>
            </a:r>
          </a:p>
          <a:p>
            <a:pPr marL="285750" indent="-285750" fontAlgn="auto">
              <a:lnSpc>
                <a:spcPct val="150000"/>
              </a:lnSpc>
              <a:spcAft>
                <a:spcPts val="0"/>
              </a:spcAft>
              <a:buFont typeface="Arial" panose="020B0604020202020204" pitchFamily="34" charset="0"/>
              <a:buChar char="•"/>
            </a:pPr>
            <a:r>
              <a:rPr lang="en-US" sz="1400" b="1" dirty="0">
                <a:latin typeface="Century Gothic" panose="020B0502020202020204" pitchFamily="34" charset="0"/>
              </a:rPr>
              <a:t>Mandate: </a:t>
            </a:r>
          </a:p>
          <a:p>
            <a:pPr marL="742950" lvl="1" indent="-285750" fontAlgn="auto">
              <a:lnSpc>
                <a:spcPct val="150000"/>
              </a:lnSpc>
              <a:spcAft>
                <a:spcPts val="0"/>
              </a:spcAft>
              <a:buFont typeface="Wingdings" panose="05000000000000000000" pitchFamily="2" charset="2"/>
              <a:buChar char="ü"/>
            </a:pPr>
            <a:r>
              <a:rPr lang="en-US" sz="1400" dirty="0">
                <a:latin typeface="Century Gothic" panose="020B0502020202020204" pitchFamily="34" charset="0"/>
              </a:rPr>
              <a:t>To register companies and co-operatives.</a:t>
            </a:r>
          </a:p>
          <a:p>
            <a:pPr marL="742950" lvl="1" indent="-285750" fontAlgn="auto">
              <a:lnSpc>
                <a:spcPct val="150000"/>
              </a:lnSpc>
              <a:spcAft>
                <a:spcPts val="0"/>
              </a:spcAft>
              <a:buFont typeface="Wingdings" panose="05000000000000000000" pitchFamily="2" charset="2"/>
              <a:buChar char="ü"/>
            </a:pPr>
            <a:r>
              <a:rPr lang="en-US" sz="1400" dirty="0">
                <a:latin typeface="Century Gothic" panose="020B0502020202020204" pitchFamily="34" charset="0"/>
              </a:rPr>
              <a:t>To register intellectual property rights.</a:t>
            </a:r>
          </a:p>
          <a:p>
            <a:pPr marL="742950" lvl="1" indent="-285750" fontAlgn="auto">
              <a:lnSpc>
                <a:spcPct val="150000"/>
              </a:lnSpc>
              <a:spcAft>
                <a:spcPts val="0"/>
              </a:spcAft>
              <a:buFont typeface="Wingdings" panose="05000000000000000000" pitchFamily="2" charset="2"/>
              <a:buChar char="ü"/>
            </a:pPr>
            <a:r>
              <a:rPr lang="en-US" sz="1400" dirty="0">
                <a:latin typeface="Century Gothic" panose="020B0502020202020204" pitchFamily="34" charset="0"/>
              </a:rPr>
              <a:t>To maintain registers with regard to all of the above.</a:t>
            </a:r>
          </a:p>
          <a:p>
            <a:pPr marL="742950" lvl="1" indent="-285750" fontAlgn="auto">
              <a:lnSpc>
                <a:spcPct val="150000"/>
              </a:lnSpc>
              <a:spcAft>
                <a:spcPts val="0"/>
              </a:spcAft>
              <a:buFont typeface="Wingdings" panose="05000000000000000000" pitchFamily="2" charset="2"/>
              <a:buChar char="ü"/>
            </a:pPr>
            <a:r>
              <a:rPr lang="en-US" sz="1400" dirty="0">
                <a:latin typeface="Century Gothic" panose="020B0502020202020204" pitchFamily="34" charset="0"/>
              </a:rPr>
              <a:t>To conduct education and awareness on all of the above.</a:t>
            </a:r>
          </a:p>
        </p:txBody>
      </p:sp>
    </p:spTree>
    <p:extLst>
      <p:ext uri="{BB962C8B-B14F-4D97-AF65-F5344CB8AC3E}">
        <p14:creationId xmlns:p14="http://schemas.microsoft.com/office/powerpoint/2010/main" val="1286330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5935-E122-05FE-E1CD-5B6B7D080362}"/>
              </a:ext>
            </a:extLst>
          </p:cNvPr>
          <p:cNvSpPr>
            <a:spLocks noGrp="1"/>
          </p:cNvSpPr>
          <p:nvPr>
            <p:ph type="title"/>
          </p:nvPr>
        </p:nvSpPr>
        <p:spPr/>
        <p:txBody>
          <a:bodyPr/>
          <a:lstStyle/>
          <a:p>
            <a:pPr algn="ctr"/>
            <a:r>
              <a:rPr lang="en-US" dirty="0">
                <a:latin typeface="Century Gothic" panose="020B0502020202020204" pitchFamily="34" charset="0"/>
              </a:rPr>
              <a:t>HOW MUCH </a:t>
            </a:r>
            <a:r>
              <a:rPr lang="en-US" dirty="0" err="1">
                <a:latin typeface="Century Gothic" panose="020B0502020202020204" pitchFamily="34" charset="0"/>
              </a:rPr>
              <a:t>ip</a:t>
            </a:r>
            <a:r>
              <a:rPr lang="en-US" dirty="0">
                <a:latin typeface="Century Gothic" panose="020B0502020202020204" pitchFamily="34" charset="0"/>
              </a:rPr>
              <a:t> IN A CUP OF TEA?</a:t>
            </a:r>
            <a:endParaRPr lang="en-ZA" dirty="0">
              <a:latin typeface="Century Gothic" panose="020B0502020202020204" pitchFamily="34" charset="0"/>
            </a:endParaRPr>
          </a:p>
        </p:txBody>
      </p:sp>
      <p:pic>
        <p:nvPicPr>
          <p:cNvPr id="5" name="Content Placeholder 4" descr="Tea">
            <a:extLst>
              <a:ext uri="{FF2B5EF4-FFF2-40B4-BE49-F238E27FC236}">
                <a16:creationId xmlns:a16="http://schemas.microsoft.com/office/drawing/2014/main" id="{A99B94D1-C0D9-4F86-70B1-8FE3F35121EE}"/>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10658" y="1272758"/>
            <a:ext cx="3636000" cy="3636000"/>
          </a:xfrm>
        </p:spPr>
      </p:pic>
      <p:sp>
        <p:nvSpPr>
          <p:cNvPr id="18" name="Rectangle: Rounded Corners 17">
            <a:extLst>
              <a:ext uri="{FF2B5EF4-FFF2-40B4-BE49-F238E27FC236}">
                <a16:creationId xmlns:a16="http://schemas.microsoft.com/office/drawing/2014/main" id="{4CCBC3F3-E580-8BA1-018C-9490BC7C473D}"/>
              </a:ext>
            </a:extLst>
          </p:cNvPr>
          <p:cNvSpPr/>
          <p:nvPr/>
        </p:nvSpPr>
        <p:spPr>
          <a:xfrm>
            <a:off x="4499992" y="5431750"/>
            <a:ext cx="2232248" cy="100035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entury Gothic" panose="020B0502020202020204" pitchFamily="34" charset="0"/>
              </a:rPr>
              <a:t>Plant Breeders Rights</a:t>
            </a:r>
            <a:endParaRPr lang="en-ZA" dirty="0">
              <a:latin typeface="Century Gothic" panose="020B0502020202020204" pitchFamily="34" charset="0"/>
            </a:endParaRPr>
          </a:p>
        </p:txBody>
      </p:sp>
      <p:sp>
        <p:nvSpPr>
          <p:cNvPr id="19" name="Rectangle: Rounded Corners 18">
            <a:extLst>
              <a:ext uri="{FF2B5EF4-FFF2-40B4-BE49-F238E27FC236}">
                <a16:creationId xmlns:a16="http://schemas.microsoft.com/office/drawing/2014/main" id="{3CC153CB-0058-3C74-4B37-DBA518A9B6B9}"/>
              </a:ext>
            </a:extLst>
          </p:cNvPr>
          <p:cNvSpPr/>
          <p:nvPr/>
        </p:nvSpPr>
        <p:spPr>
          <a:xfrm>
            <a:off x="827584" y="1199374"/>
            <a:ext cx="2571622"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entury Gothic" panose="020B0502020202020204" pitchFamily="34" charset="0"/>
              </a:rPr>
              <a:t>Traditional Knowledge</a:t>
            </a:r>
            <a:endParaRPr lang="en-ZA" dirty="0">
              <a:latin typeface="Century Gothic" panose="020B0502020202020204" pitchFamily="34" charset="0"/>
            </a:endParaRPr>
          </a:p>
        </p:txBody>
      </p:sp>
      <p:sp>
        <p:nvSpPr>
          <p:cNvPr id="20" name="Rectangle: Rounded Corners 19">
            <a:extLst>
              <a:ext uri="{FF2B5EF4-FFF2-40B4-BE49-F238E27FC236}">
                <a16:creationId xmlns:a16="http://schemas.microsoft.com/office/drawing/2014/main" id="{2F7DE006-0805-11C7-3E8C-CEE6673E0696}"/>
              </a:ext>
            </a:extLst>
          </p:cNvPr>
          <p:cNvSpPr/>
          <p:nvPr/>
        </p:nvSpPr>
        <p:spPr>
          <a:xfrm>
            <a:off x="6746467" y="4074517"/>
            <a:ext cx="1944216" cy="120937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entury Gothic" panose="020B0502020202020204" pitchFamily="34" charset="0"/>
              </a:rPr>
              <a:t>Geographical indications </a:t>
            </a:r>
            <a:endParaRPr lang="en-ZA" dirty="0">
              <a:latin typeface="Century Gothic" panose="020B0502020202020204" pitchFamily="34" charset="0"/>
            </a:endParaRPr>
          </a:p>
        </p:txBody>
      </p:sp>
      <p:sp>
        <p:nvSpPr>
          <p:cNvPr id="21" name="Rectangle: Rounded Corners 20">
            <a:extLst>
              <a:ext uri="{FF2B5EF4-FFF2-40B4-BE49-F238E27FC236}">
                <a16:creationId xmlns:a16="http://schemas.microsoft.com/office/drawing/2014/main" id="{97C1230F-C76A-5D8D-19F9-8B00817261A6}"/>
              </a:ext>
            </a:extLst>
          </p:cNvPr>
          <p:cNvSpPr/>
          <p:nvPr/>
        </p:nvSpPr>
        <p:spPr>
          <a:xfrm>
            <a:off x="7017796" y="2648487"/>
            <a:ext cx="1611936"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entury Gothic" panose="020B0502020202020204" pitchFamily="34" charset="0"/>
              </a:rPr>
              <a:t>Trade Marks</a:t>
            </a:r>
            <a:endParaRPr lang="en-ZA" dirty="0">
              <a:latin typeface="Century Gothic" panose="020B0502020202020204" pitchFamily="34" charset="0"/>
            </a:endParaRPr>
          </a:p>
        </p:txBody>
      </p:sp>
      <p:sp>
        <p:nvSpPr>
          <p:cNvPr id="22" name="Rectangle: Rounded Corners 21">
            <a:extLst>
              <a:ext uri="{FF2B5EF4-FFF2-40B4-BE49-F238E27FC236}">
                <a16:creationId xmlns:a16="http://schemas.microsoft.com/office/drawing/2014/main" id="{64A0C0A8-F1CE-E063-8106-683F6E370D26}"/>
              </a:ext>
            </a:extLst>
          </p:cNvPr>
          <p:cNvSpPr/>
          <p:nvPr/>
        </p:nvSpPr>
        <p:spPr>
          <a:xfrm>
            <a:off x="5756640" y="1222457"/>
            <a:ext cx="1611936"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entury Gothic" panose="020B0502020202020204" pitchFamily="34" charset="0"/>
              </a:rPr>
              <a:t>Copyright</a:t>
            </a:r>
            <a:endParaRPr lang="en-ZA" dirty="0">
              <a:latin typeface="Century Gothic" panose="020B0502020202020204" pitchFamily="34" charset="0"/>
            </a:endParaRPr>
          </a:p>
        </p:txBody>
      </p:sp>
      <p:sp>
        <p:nvSpPr>
          <p:cNvPr id="23" name="Rectangle: Rounded Corners 22">
            <a:extLst>
              <a:ext uri="{FF2B5EF4-FFF2-40B4-BE49-F238E27FC236}">
                <a16:creationId xmlns:a16="http://schemas.microsoft.com/office/drawing/2014/main" id="{CF62DD7D-8D28-CC2C-DF55-FE169B62DA6D}"/>
              </a:ext>
            </a:extLst>
          </p:cNvPr>
          <p:cNvSpPr/>
          <p:nvPr/>
        </p:nvSpPr>
        <p:spPr>
          <a:xfrm>
            <a:off x="1743022" y="5437849"/>
            <a:ext cx="1656184"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entury Gothic" panose="020B0502020202020204" pitchFamily="34" charset="0"/>
              </a:rPr>
              <a:t>Designs</a:t>
            </a:r>
            <a:endParaRPr lang="en-ZA" dirty="0">
              <a:latin typeface="Century Gothic" panose="020B0502020202020204" pitchFamily="34" charset="0"/>
            </a:endParaRPr>
          </a:p>
        </p:txBody>
      </p:sp>
      <p:sp>
        <p:nvSpPr>
          <p:cNvPr id="24" name="Rectangle: Rounded Corners 23">
            <a:extLst>
              <a:ext uri="{FF2B5EF4-FFF2-40B4-BE49-F238E27FC236}">
                <a16:creationId xmlns:a16="http://schemas.microsoft.com/office/drawing/2014/main" id="{05DAB2F5-389C-8551-E2FC-2F53D5153F60}"/>
              </a:ext>
            </a:extLst>
          </p:cNvPr>
          <p:cNvSpPr/>
          <p:nvPr/>
        </p:nvSpPr>
        <p:spPr>
          <a:xfrm>
            <a:off x="453317" y="2601960"/>
            <a:ext cx="178738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entury Gothic" panose="020B0502020202020204" pitchFamily="34" charset="0"/>
              </a:rPr>
              <a:t>Trade Secret</a:t>
            </a:r>
            <a:endParaRPr lang="en-ZA" dirty="0">
              <a:latin typeface="Century Gothic" panose="020B0502020202020204" pitchFamily="34" charset="0"/>
            </a:endParaRPr>
          </a:p>
        </p:txBody>
      </p:sp>
      <p:sp>
        <p:nvSpPr>
          <p:cNvPr id="25" name="Rectangle: Rounded Corners 24">
            <a:extLst>
              <a:ext uri="{FF2B5EF4-FFF2-40B4-BE49-F238E27FC236}">
                <a16:creationId xmlns:a16="http://schemas.microsoft.com/office/drawing/2014/main" id="{63041887-179A-C40F-2448-6CA19DB98CE2}"/>
              </a:ext>
            </a:extLst>
          </p:cNvPr>
          <p:cNvSpPr/>
          <p:nvPr/>
        </p:nvSpPr>
        <p:spPr>
          <a:xfrm>
            <a:off x="840204" y="4029915"/>
            <a:ext cx="1400493"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entury Gothic" panose="020B0502020202020204" pitchFamily="34" charset="0"/>
              </a:rPr>
              <a:t>Patents</a:t>
            </a:r>
            <a:endParaRPr lang="en-ZA" dirty="0">
              <a:latin typeface="Century Gothic" panose="020B0502020202020204" pitchFamily="34" charset="0"/>
            </a:endParaRPr>
          </a:p>
        </p:txBody>
      </p:sp>
    </p:spTree>
    <p:extLst>
      <p:ext uri="{BB962C8B-B14F-4D97-AF65-F5344CB8AC3E}">
        <p14:creationId xmlns:p14="http://schemas.microsoft.com/office/powerpoint/2010/main" val="2140092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0" y="363245"/>
            <a:ext cx="9144000" cy="659014"/>
          </a:xfrm>
        </p:spPr>
        <p:txBody>
          <a:bodyPr>
            <a:normAutofit/>
          </a:bodyPr>
          <a:lstStyle/>
          <a:p>
            <a:pPr algn="ctr"/>
            <a:r>
              <a:rPr lang="en-US" dirty="0">
                <a:latin typeface="Century Gothic" panose="020B0502020202020204" pitchFamily="34" charset="0"/>
              </a:rPr>
              <a:t>Intellectual WHAT?</a:t>
            </a:r>
          </a:p>
        </p:txBody>
      </p:sp>
      <p:sp>
        <p:nvSpPr>
          <p:cNvPr id="9" name="TextBox 8"/>
          <p:cNvSpPr txBox="1"/>
          <p:nvPr/>
        </p:nvSpPr>
        <p:spPr>
          <a:xfrm>
            <a:off x="0" y="1190553"/>
            <a:ext cx="9144000" cy="2401811"/>
          </a:xfrm>
          <a:prstGeom prst="rect">
            <a:avLst/>
          </a:prstGeom>
          <a:noFill/>
        </p:spPr>
        <p:txBody>
          <a:bodyPr wrap="square" rtlCol="0">
            <a:spAutoFit/>
          </a:bodyPr>
          <a:lstStyle/>
          <a:p>
            <a:pPr marL="293351" indent="-293351">
              <a:lnSpc>
                <a:spcPct val="150000"/>
              </a:lnSpc>
              <a:buFont typeface="Arial" panose="020B0604020202020204" pitchFamily="34" charset="0"/>
              <a:buChar char="•"/>
            </a:pPr>
            <a:r>
              <a:rPr lang="en-US" sz="2053" b="1" dirty="0">
                <a:latin typeface="Century Gothic" panose="020B0502020202020204" pitchFamily="34" charset="0"/>
                <a:sym typeface="Helvetica Light" charset="0"/>
              </a:rPr>
              <a:t>IP refers to creations of the mind</a:t>
            </a:r>
            <a:r>
              <a:rPr lang="en-US" sz="2053" dirty="0">
                <a:latin typeface="Century Gothic" panose="020B0502020202020204" pitchFamily="34" charset="0"/>
                <a:sym typeface="Helvetica Light" charset="0"/>
              </a:rPr>
              <a:t>: </a:t>
            </a:r>
          </a:p>
          <a:p>
            <a:pPr marL="719179" lvl="1" indent="-293351">
              <a:lnSpc>
                <a:spcPct val="150000"/>
              </a:lnSpc>
              <a:buFont typeface="Arial" panose="020B0604020202020204" pitchFamily="34" charset="0"/>
              <a:buChar char="•"/>
            </a:pPr>
            <a:r>
              <a:rPr lang="en-US" sz="2053" dirty="0">
                <a:latin typeface="Century Gothic" panose="020B0502020202020204" pitchFamily="34" charset="0"/>
                <a:sym typeface="Helvetica Light" charset="0"/>
              </a:rPr>
              <a:t>Inventions</a:t>
            </a:r>
          </a:p>
          <a:p>
            <a:pPr marL="719179" lvl="1" indent="-293351">
              <a:lnSpc>
                <a:spcPct val="150000"/>
              </a:lnSpc>
              <a:buFont typeface="Arial" panose="020B0604020202020204" pitchFamily="34" charset="0"/>
              <a:buChar char="•"/>
            </a:pPr>
            <a:r>
              <a:rPr lang="en-US" sz="2053" dirty="0">
                <a:latin typeface="Century Gothic" panose="020B0502020202020204" pitchFamily="34" charset="0"/>
                <a:sym typeface="Helvetica Light" charset="0"/>
              </a:rPr>
              <a:t>Literary and artistic works</a:t>
            </a:r>
          </a:p>
          <a:p>
            <a:pPr marL="719179" lvl="1" indent="-293351">
              <a:lnSpc>
                <a:spcPct val="150000"/>
              </a:lnSpc>
              <a:buFont typeface="Arial" panose="020B0604020202020204" pitchFamily="34" charset="0"/>
              <a:buChar char="•"/>
            </a:pPr>
            <a:r>
              <a:rPr lang="en-US" sz="2053" dirty="0">
                <a:latin typeface="Century Gothic" panose="020B0502020202020204" pitchFamily="34" charset="0"/>
                <a:sym typeface="Helvetica Light" charset="0"/>
              </a:rPr>
              <a:t>Symbols names, images, and designs used in commerce </a:t>
            </a:r>
            <a:endParaRPr lang="en-ZA" sz="2053" dirty="0">
              <a:latin typeface="Century Gothic" panose="020B0502020202020204" pitchFamily="34" charset="0"/>
              <a:sym typeface="Helvetica Light" charset="0"/>
            </a:endParaRPr>
          </a:p>
          <a:p>
            <a:pPr>
              <a:lnSpc>
                <a:spcPct val="150000"/>
              </a:lnSpc>
            </a:pPr>
            <a:endParaRPr lang="en-ZA" sz="2053" dirty="0">
              <a:latin typeface="Century Gothic" panose="020B0502020202020204" pitchFamily="34" charset="0"/>
              <a:sym typeface="Helvetica Light" charset="0"/>
            </a:endParaRPr>
          </a:p>
        </p:txBody>
      </p:sp>
      <p:grpSp>
        <p:nvGrpSpPr>
          <p:cNvPr id="3" name="Group 2"/>
          <p:cNvGrpSpPr/>
          <p:nvPr/>
        </p:nvGrpSpPr>
        <p:grpSpPr>
          <a:xfrm>
            <a:off x="633984" y="3154246"/>
            <a:ext cx="7529766" cy="3343308"/>
            <a:chOff x="406400" y="3276071"/>
            <a:chExt cx="8801721" cy="3908072"/>
          </a:xfrm>
        </p:grpSpPr>
        <p:pic>
          <p:nvPicPr>
            <p:cNvPr id="10" name="Picture 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4097776"/>
              <a:ext cx="3185436" cy="3086367"/>
            </a:xfrm>
            <a:prstGeom prst="rect">
              <a:avLst/>
            </a:prstGeom>
          </p:spPr>
        </p:pic>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2482" y="3276071"/>
              <a:ext cx="4145639" cy="3718882"/>
            </a:xfrm>
            <a:prstGeom prst="rect">
              <a:avLst/>
            </a:prstGeom>
          </p:spPr>
        </p:pic>
      </p:grpSp>
      <p:sp>
        <p:nvSpPr>
          <p:cNvPr id="14" name="Rectangle 13"/>
          <p:cNvSpPr/>
          <p:nvPr/>
        </p:nvSpPr>
        <p:spPr>
          <a:xfrm>
            <a:off x="980249" y="6613412"/>
            <a:ext cx="7183501" cy="303032"/>
          </a:xfrm>
          <a:prstGeom prst="rect">
            <a:avLst/>
          </a:prstGeom>
        </p:spPr>
        <p:txBody>
          <a:bodyPr wrap="square">
            <a:spAutoFit/>
          </a:bodyPr>
          <a:lstStyle/>
          <a:p>
            <a:pPr algn="l"/>
            <a:r>
              <a:rPr lang="en-ZA" sz="1369" dirty="0">
                <a:hlinkClick r:id="rId4"/>
              </a:rPr>
              <a:t>www.onedaydesignchallenge.net</a:t>
            </a:r>
            <a:r>
              <a:rPr lang="en-ZA" sz="1369" dirty="0"/>
              <a:t> </a:t>
            </a:r>
          </a:p>
        </p:txBody>
      </p:sp>
    </p:spTree>
    <p:extLst>
      <p:ext uri="{BB962C8B-B14F-4D97-AF65-F5344CB8AC3E}">
        <p14:creationId xmlns:p14="http://schemas.microsoft.com/office/powerpoint/2010/main" val="1404867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0" y="363245"/>
            <a:ext cx="9144000" cy="659014"/>
          </a:xfrm>
        </p:spPr>
        <p:txBody>
          <a:bodyPr>
            <a:normAutofit/>
          </a:bodyPr>
          <a:lstStyle/>
          <a:p>
            <a:pPr algn="ctr"/>
            <a:r>
              <a:rPr lang="en-US" dirty="0">
                <a:latin typeface="Century Gothic" panose="020B0502020202020204" pitchFamily="34" charset="0"/>
              </a:rPr>
              <a:t>Forms of intellectual property </a:t>
            </a:r>
          </a:p>
        </p:txBody>
      </p:sp>
      <p:sp>
        <p:nvSpPr>
          <p:cNvPr id="13" name="TextBox 12"/>
          <p:cNvSpPr txBox="1"/>
          <p:nvPr/>
        </p:nvSpPr>
        <p:spPr>
          <a:xfrm>
            <a:off x="0" y="1190552"/>
            <a:ext cx="9144000" cy="4478662"/>
          </a:xfrm>
          <a:prstGeom prst="rect">
            <a:avLst/>
          </a:prstGeom>
          <a:noFill/>
        </p:spPr>
        <p:txBody>
          <a:bodyPr wrap="square" rtlCol="0">
            <a:spAutoFit/>
          </a:body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rPr>
              <a:t>Traditional/Indigenous knowledge:</a:t>
            </a:r>
          </a:p>
          <a:p>
            <a:pPr marL="285750" marR="0" lvl="0" indent="-28575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rPr>
              <a:t>In the international space there are a number of definitions of TK </a:t>
            </a:r>
            <a:r>
              <a:rPr lang="en-US" sz="1600" dirty="0">
                <a:solidFill>
                  <a:prstClr val="black"/>
                </a:solidFill>
                <a:latin typeface="Century Gothic" panose="020B0502020202020204" pitchFamily="34" charset="0"/>
              </a:rPr>
              <a:t>and it </a:t>
            </a: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rPr>
              <a:t>can be understood to mean knowledge, know-how, skills and practices that are developed, sustained and passed on from generation to generation within a community, often forming part of its cultural or spiritual identity.</a:t>
            </a: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rPr>
              <a:t>Legislation</a:t>
            </a:r>
          </a:p>
          <a:p>
            <a:pPr marL="285750" marR="0" lvl="0" indent="-28575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rPr>
              <a:t>National Environmental Management: Biodiversity Act, 2004 and Regulations (Act No. 10 of 2004) (NEMBA)</a:t>
            </a:r>
          </a:p>
          <a:p>
            <a:pPr marL="285750" marR="0" lvl="0" indent="-28575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rPr>
              <a:t>Protection, Promotion, Development and Management of Indigenous Knowledge Act, 2019 (Act No. 6 of 2019) (IKS Act) (Draft)</a:t>
            </a:r>
          </a:p>
          <a:p>
            <a:pPr marL="285750" marR="0" lvl="0" indent="-28575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rPr>
              <a:t>Intellectual Property Laws Amendment Act, 2013 (Act No. 28 of 2013) (IPLAA)</a:t>
            </a:r>
          </a:p>
        </p:txBody>
      </p:sp>
    </p:spTree>
    <p:extLst>
      <p:ext uri="{BB962C8B-B14F-4D97-AF65-F5344CB8AC3E}">
        <p14:creationId xmlns:p14="http://schemas.microsoft.com/office/powerpoint/2010/main" val="2820509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0" y="363245"/>
            <a:ext cx="9144000" cy="659014"/>
          </a:xfrm>
        </p:spPr>
        <p:txBody>
          <a:bodyPr>
            <a:normAutofit/>
          </a:bodyPr>
          <a:lstStyle/>
          <a:p>
            <a:pPr algn="ctr"/>
            <a:r>
              <a:rPr lang="en-US" dirty="0">
                <a:latin typeface="Century Gothic" panose="020B0502020202020204" pitchFamily="34" charset="0"/>
              </a:rPr>
              <a:t>Forms of intellectual property </a:t>
            </a:r>
          </a:p>
        </p:txBody>
      </p:sp>
      <p:sp>
        <p:nvSpPr>
          <p:cNvPr id="13" name="TextBox 12"/>
          <p:cNvSpPr txBox="1"/>
          <p:nvPr/>
        </p:nvSpPr>
        <p:spPr>
          <a:xfrm>
            <a:off x="0" y="1190552"/>
            <a:ext cx="9144000" cy="5545172"/>
          </a:xfrm>
          <a:prstGeom prst="rect">
            <a:avLst/>
          </a:prstGeom>
          <a:noFill/>
        </p:spPr>
        <p:txBody>
          <a:bodyPr wrap="square" rtlCol="0">
            <a:spAutoFit/>
          </a:bodyPr>
          <a:lstStyle/>
          <a:p>
            <a:pPr fontAlgn="auto">
              <a:lnSpc>
                <a:spcPct val="150000"/>
              </a:lnSpc>
              <a:spcAft>
                <a:spcPts val="0"/>
              </a:spcAft>
            </a:pPr>
            <a:r>
              <a:rPr lang="en-GB" sz="1400" b="1" dirty="0">
                <a:latin typeface="Century Gothic" panose="020B0502020202020204" pitchFamily="34" charset="0"/>
              </a:rPr>
              <a:t>Copyright:</a:t>
            </a:r>
          </a:p>
          <a:p>
            <a:pPr marL="285750" indent="-285750" fontAlgn="auto">
              <a:lnSpc>
                <a:spcPct val="150000"/>
              </a:lnSpc>
              <a:spcAft>
                <a:spcPts val="0"/>
              </a:spcAft>
              <a:buFont typeface="Arial" panose="020B0604020202020204" pitchFamily="34" charset="0"/>
              <a:buChar char="•"/>
            </a:pPr>
            <a:r>
              <a:rPr lang="en-US" sz="1400" dirty="0">
                <a:latin typeface="Century Gothic" panose="020B0502020202020204" pitchFamily="34" charset="0"/>
              </a:rPr>
              <a:t>Copyright protects any original works you produce such as literary, musical or artistic works, films, sound recordings, broadcasts, </a:t>
            </a:r>
            <a:r>
              <a:rPr lang="en-US" sz="1400" dirty="0" err="1">
                <a:latin typeface="Century Gothic" panose="020B0502020202020204" pitchFamily="34" charset="0"/>
              </a:rPr>
              <a:t>programme</a:t>
            </a:r>
            <a:r>
              <a:rPr lang="en-US" sz="1400" dirty="0">
                <a:latin typeface="Century Gothic" panose="020B0502020202020204" pitchFamily="34" charset="0"/>
              </a:rPr>
              <a:t>-carrying signals and computer </a:t>
            </a:r>
            <a:r>
              <a:rPr lang="en-US" sz="1400" dirty="0" err="1">
                <a:latin typeface="Century Gothic" panose="020B0502020202020204" pitchFamily="34" charset="0"/>
              </a:rPr>
              <a:t>programmes</a:t>
            </a:r>
            <a:r>
              <a:rPr lang="en-US" sz="1400" dirty="0">
                <a:latin typeface="Century Gothic" panose="020B0502020202020204" pitchFamily="34" charset="0"/>
              </a:rPr>
              <a:t>. </a:t>
            </a:r>
          </a:p>
          <a:p>
            <a:pPr marL="285750" indent="-285750" fontAlgn="auto">
              <a:lnSpc>
                <a:spcPct val="150000"/>
              </a:lnSpc>
              <a:spcAft>
                <a:spcPts val="0"/>
              </a:spcAft>
              <a:buFont typeface="Arial" panose="020B0604020202020204" pitchFamily="34" charset="0"/>
              <a:buChar char="•"/>
            </a:pPr>
            <a:r>
              <a:rPr lang="en-US" sz="1400" dirty="0">
                <a:latin typeface="Century Gothic" panose="020B0502020202020204" pitchFamily="34" charset="0"/>
              </a:rPr>
              <a:t>Copyright means your original works cannot be copied, performed or shown without permission and if anyone uses your works or reproduces and distributes without your permission, they are breaking copyright law. </a:t>
            </a:r>
          </a:p>
          <a:p>
            <a:pPr marL="285750" indent="-285750" fontAlgn="auto">
              <a:lnSpc>
                <a:spcPct val="150000"/>
              </a:lnSpc>
              <a:spcAft>
                <a:spcPts val="0"/>
              </a:spcAft>
              <a:buFont typeface="Arial" panose="020B0604020202020204" pitchFamily="34" charset="0"/>
              <a:buChar char="•"/>
            </a:pPr>
            <a:r>
              <a:rPr lang="en-US" sz="1400" dirty="0">
                <a:latin typeface="Century Gothic" panose="020B0502020202020204" pitchFamily="34" charset="0"/>
              </a:rPr>
              <a:t>Can be used without permission is when it’s used for private study, as a quote, for teaching purposes and for reporting current news, as long as source and author are mentioned. </a:t>
            </a:r>
          </a:p>
          <a:p>
            <a:pPr fontAlgn="auto">
              <a:lnSpc>
                <a:spcPct val="150000"/>
              </a:lnSpc>
              <a:spcAft>
                <a:spcPts val="0"/>
              </a:spcAft>
            </a:pPr>
            <a:r>
              <a:rPr lang="en-US" sz="1400" b="1" dirty="0">
                <a:latin typeface="Century Gothic" panose="020B0502020202020204" pitchFamily="34" charset="0"/>
              </a:rPr>
              <a:t>Legislation:</a:t>
            </a:r>
          </a:p>
          <a:p>
            <a:pPr marL="285750" indent="-285750" fontAlgn="auto">
              <a:lnSpc>
                <a:spcPct val="150000"/>
              </a:lnSpc>
              <a:spcAft>
                <a:spcPts val="0"/>
              </a:spcAft>
              <a:buFont typeface="Arial" panose="020B0604020202020204" pitchFamily="34" charset="0"/>
              <a:buChar char="•"/>
            </a:pPr>
            <a:r>
              <a:rPr lang="en-US" sz="1400" dirty="0">
                <a:latin typeface="Century Gothic" panose="020B0502020202020204" pitchFamily="34" charset="0"/>
              </a:rPr>
              <a:t>The Copyright Act 98 of 1978</a:t>
            </a:r>
          </a:p>
          <a:p>
            <a:pPr marL="285750" indent="-285750" fontAlgn="auto">
              <a:lnSpc>
                <a:spcPct val="150000"/>
              </a:lnSpc>
              <a:spcAft>
                <a:spcPts val="0"/>
              </a:spcAft>
              <a:buFont typeface="Arial" panose="020B0604020202020204" pitchFamily="34" charset="0"/>
              <a:buChar char="•"/>
            </a:pPr>
            <a:r>
              <a:rPr lang="en-US" sz="1400" dirty="0">
                <a:latin typeface="Century Gothic" panose="020B0502020202020204" pitchFamily="34" charset="0"/>
              </a:rPr>
              <a:t>The copyright of written works lasts for 50 years after death of the author.</a:t>
            </a:r>
          </a:p>
          <a:p>
            <a:pPr marL="285750" indent="-285750" fontAlgn="auto">
              <a:lnSpc>
                <a:spcPct val="150000"/>
              </a:lnSpc>
              <a:spcAft>
                <a:spcPts val="0"/>
              </a:spcAft>
              <a:buFont typeface="Arial" panose="020B0604020202020204" pitchFamily="34" charset="0"/>
              <a:buChar char="•"/>
            </a:pPr>
            <a:r>
              <a:rPr lang="en-US" sz="1400" dirty="0">
                <a:latin typeface="Century Gothic" panose="020B0502020202020204" pitchFamily="34" charset="0"/>
              </a:rPr>
              <a:t>The copyright of computer programs lasts for 50 years after the first copies were made available to the public.</a:t>
            </a:r>
          </a:p>
          <a:p>
            <a:pPr marL="285750" indent="-285750" fontAlgn="auto">
              <a:lnSpc>
                <a:spcPct val="150000"/>
              </a:lnSpc>
              <a:spcAft>
                <a:spcPts val="0"/>
              </a:spcAft>
              <a:buFont typeface="Arial" panose="020B0604020202020204" pitchFamily="34" charset="0"/>
              <a:buChar char="•"/>
            </a:pPr>
            <a:r>
              <a:rPr lang="en-US" sz="1400" dirty="0">
                <a:latin typeface="Century Gothic" panose="020B0502020202020204" pitchFamily="34" charset="0"/>
              </a:rPr>
              <a:t>For sound recordings, the copyright lasts for 50 years from the day the work was first broadcast.</a:t>
            </a:r>
          </a:p>
          <a:p>
            <a:pPr marL="285750" indent="-285750" fontAlgn="auto">
              <a:lnSpc>
                <a:spcPct val="150000"/>
              </a:lnSpc>
              <a:spcAft>
                <a:spcPts val="0"/>
              </a:spcAft>
              <a:buFont typeface="Arial" panose="020B0604020202020204" pitchFamily="34" charset="0"/>
              <a:buChar char="•"/>
            </a:pPr>
            <a:r>
              <a:rPr lang="en-US" sz="1400" dirty="0">
                <a:latin typeface="Century Gothic" panose="020B0502020202020204" pitchFamily="34" charset="0"/>
              </a:rPr>
              <a:t>For film, 50 years from the date the film was shown.</a:t>
            </a:r>
          </a:p>
          <a:p>
            <a:pPr fontAlgn="auto">
              <a:lnSpc>
                <a:spcPct val="150000"/>
              </a:lnSpc>
              <a:spcAft>
                <a:spcPts val="0"/>
              </a:spcAft>
            </a:pPr>
            <a:r>
              <a:rPr lang="en-US" sz="1400" b="1" dirty="0">
                <a:latin typeface="Century Gothic" panose="020B0502020202020204" pitchFamily="34" charset="0"/>
              </a:rPr>
              <a:t>Copyright in a cup of tea:</a:t>
            </a:r>
          </a:p>
          <a:p>
            <a:pPr marL="285750" indent="-285750" fontAlgn="auto">
              <a:lnSpc>
                <a:spcPct val="150000"/>
              </a:lnSpc>
              <a:spcAft>
                <a:spcPts val="0"/>
              </a:spcAft>
              <a:buFont typeface="Arial" panose="020B0604020202020204" pitchFamily="34" charset="0"/>
              <a:buChar char="•"/>
            </a:pPr>
            <a:r>
              <a:rPr lang="en-US" sz="1400" dirty="0">
                <a:latin typeface="Century Gothic" panose="020B0502020202020204" pitchFamily="34" charset="0"/>
              </a:rPr>
              <a:t>Written materials and information on tea, websites etc.</a:t>
            </a:r>
          </a:p>
        </p:txBody>
      </p:sp>
      <mc:AlternateContent xmlns:mc="http://schemas.openxmlformats.org/markup-compatibility/2006">
        <mc:Choice xmlns:am3d="http://schemas.microsoft.com/office/drawing/2017/model3d" Requires="am3d">
          <p:graphicFrame>
            <p:nvGraphicFramePr>
              <p:cNvPr id="6" name="3D Model 5" descr="Books On Shelf">
                <a:extLst>
                  <a:ext uri="{FF2B5EF4-FFF2-40B4-BE49-F238E27FC236}">
                    <a16:creationId xmlns:a16="http://schemas.microsoft.com/office/drawing/2014/main" id="{EF8B2594-BE39-FE9C-5058-68C6061B604C}"/>
                  </a:ext>
                </a:extLst>
              </p:cNvPr>
              <p:cNvGraphicFramePr>
                <a:graphicFrameLocks noChangeAspect="1"/>
              </p:cNvGraphicFramePr>
              <p:nvPr>
                <p:extLst>
                  <p:ext uri="{D42A27DB-BD31-4B8C-83A1-F6EECF244321}">
                    <p14:modId xmlns:p14="http://schemas.microsoft.com/office/powerpoint/2010/main" val="1506056365"/>
                  </p:ext>
                </p:extLst>
              </p:nvPr>
            </p:nvGraphicFramePr>
            <p:xfrm>
              <a:off x="6012160" y="5667448"/>
              <a:ext cx="2539008" cy="1296000"/>
            </p:xfrm>
            <a:graphic>
              <a:graphicData uri="http://schemas.microsoft.com/office/drawing/2017/model3d">
                <am3d:model3d r:embed="rId2">
                  <am3d:spPr>
                    <a:xfrm>
                      <a:off x="0" y="0"/>
                      <a:ext cx="2539008" cy="1296000"/>
                    </a:xfrm>
                    <a:prstGeom prst="rect">
                      <a:avLst/>
                    </a:prstGeom>
                  </am3d:spPr>
                  <am3d:camera>
                    <am3d:pos x="0" y="0" z="54658304"/>
                    <am3d:up dx="0" dy="36000000" dz="0"/>
                    <am3d:lookAt x="0" y="0" z="0"/>
                    <am3d:perspective fov="2700000"/>
                  </am3d:camera>
                  <am3d:trans>
                    <am3d:meterPerModelUnit n="40614" d="1000000"/>
                    <am3d:preTrans dx="0" dy="-9187968" dz="-5362381"/>
                    <am3d:scale>
                      <am3d:sx n="1000000" d="1000000"/>
                      <am3d:sy n="1000000" d="1000000"/>
                      <am3d:sz n="1000000" d="1000000"/>
                    </am3d:scale>
                    <am3d:rot/>
                    <am3d:postTrans dx="0" dy="0" dz="0"/>
                  </am3d:trans>
                  <am3d:raster rName="Office3DRenderer" rVer="16.0.8326">
                    <am3d:blip r:embed="rId3"/>
                  </am3d:raster>
                  <am3d:objViewport viewportSz="287843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Books On Shelf">
                <a:extLst>
                  <a:ext uri="{FF2B5EF4-FFF2-40B4-BE49-F238E27FC236}">
                    <a16:creationId xmlns:a16="http://schemas.microsoft.com/office/drawing/2014/main" id="{EF8B2594-BE39-FE9C-5058-68C6061B604C}"/>
                  </a:ext>
                </a:extLst>
              </p:cNvPr>
              <p:cNvPicPr>
                <a:picLocks noGrp="1" noRot="1" noChangeAspect="1" noMove="1" noResize="1" noEditPoints="1" noAdjustHandles="1" noChangeArrowheads="1" noChangeShapeType="1" noCrop="1"/>
              </p:cNvPicPr>
              <p:nvPr/>
            </p:nvPicPr>
            <p:blipFill>
              <a:blip r:embed="rId3"/>
              <a:stretch>
                <a:fillRect/>
              </a:stretch>
            </p:blipFill>
            <p:spPr>
              <a:xfrm>
                <a:off x="6012160" y="5667448"/>
                <a:ext cx="2539008" cy="1296000"/>
              </a:xfrm>
              <a:prstGeom prst="rect">
                <a:avLst/>
              </a:prstGeom>
            </p:spPr>
          </p:pic>
        </mc:Fallback>
      </mc:AlternateContent>
    </p:spTree>
    <p:extLst>
      <p:ext uri="{BB962C8B-B14F-4D97-AF65-F5344CB8AC3E}">
        <p14:creationId xmlns:p14="http://schemas.microsoft.com/office/powerpoint/2010/main" val="3155813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0" y="363245"/>
            <a:ext cx="9144000" cy="659014"/>
          </a:xfrm>
        </p:spPr>
        <p:txBody>
          <a:bodyPr>
            <a:normAutofit/>
          </a:bodyPr>
          <a:lstStyle/>
          <a:p>
            <a:pPr algn="ctr"/>
            <a:r>
              <a:rPr lang="en-US" dirty="0">
                <a:latin typeface="Century Gothic" panose="020B0502020202020204" pitchFamily="34" charset="0"/>
              </a:rPr>
              <a:t>Forms of intellectual property </a:t>
            </a:r>
          </a:p>
        </p:txBody>
      </p:sp>
      <p:sp>
        <p:nvSpPr>
          <p:cNvPr id="13" name="TextBox 12"/>
          <p:cNvSpPr txBox="1"/>
          <p:nvPr/>
        </p:nvSpPr>
        <p:spPr>
          <a:xfrm>
            <a:off x="0" y="1190552"/>
            <a:ext cx="9144000" cy="5152116"/>
          </a:xfrm>
          <a:prstGeom prst="rect">
            <a:avLst/>
          </a:prstGeom>
          <a:noFill/>
        </p:spPr>
        <p:txBody>
          <a:bodyPr wrap="square" rtlCol="0">
            <a:spAutoFit/>
          </a:bodyPr>
          <a:lstStyle/>
          <a:p>
            <a:pPr fontAlgn="auto">
              <a:lnSpc>
                <a:spcPct val="150000"/>
              </a:lnSpc>
              <a:spcAft>
                <a:spcPts val="0"/>
              </a:spcAft>
            </a:pPr>
            <a:r>
              <a:rPr lang="en-GB" sz="1400" b="1" dirty="0">
                <a:latin typeface="Century Gothic" panose="020B0502020202020204" pitchFamily="34" charset="0"/>
              </a:rPr>
              <a:t>Trade marks:</a:t>
            </a:r>
          </a:p>
          <a:p>
            <a:pPr marL="285750" indent="-285750" fontAlgn="auto">
              <a:lnSpc>
                <a:spcPct val="150000"/>
              </a:lnSpc>
              <a:spcAft>
                <a:spcPts val="0"/>
              </a:spcAft>
              <a:buFont typeface="Arial" panose="020B0604020202020204" pitchFamily="34" charset="0"/>
              <a:buChar char="•"/>
            </a:pPr>
            <a:r>
              <a:rPr lang="en-US" sz="1400" dirty="0">
                <a:latin typeface="Century Gothic" panose="020B0502020202020204" pitchFamily="34" charset="0"/>
              </a:rPr>
              <a:t>A trade mark is a brand name, slogan or logo that identifies goods or services</a:t>
            </a:r>
          </a:p>
          <a:p>
            <a:pPr fontAlgn="auto">
              <a:lnSpc>
                <a:spcPct val="150000"/>
              </a:lnSpc>
              <a:spcAft>
                <a:spcPts val="0"/>
              </a:spcAft>
            </a:pPr>
            <a:r>
              <a:rPr lang="en-US" sz="1400" b="1" dirty="0">
                <a:latin typeface="Century Gothic" panose="020B0502020202020204" pitchFamily="34" charset="0"/>
              </a:rPr>
              <a:t>Legislation:</a:t>
            </a:r>
          </a:p>
          <a:p>
            <a:pPr marL="285750" indent="-285750" fontAlgn="auto">
              <a:lnSpc>
                <a:spcPct val="150000"/>
              </a:lnSpc>
              <a:spcAft>
                <a:spcPts val="0"/>
              </a:spcAft>
              <a:buFont typeface="Arial" panose="020B0604020202020204" pitchFamily="34" charset="0"/>
              <a:buChar char="•"/>
            </a:pPr>
            <a:r>
              <a:rPr lang="en-US" sz="1400" dirty="0">
                <a:latin typeface="Century Gothic" panose="020B0502020202020204" pitchFamily="34" charset="0"/>
              </a:rPr>
              <a:t>Trade Marks Act 194 of 1993 – protected if it is registered.</a:t>
            </a:r>
          </a:p>
          <a:p>
            <a:pPr marL="285750" indent="-285750" fontAlgn="auto">
              <a:lnSpc>
                <a:spcPct val="150000"/>
              </a:lnSpc>
              <a:spcAft>
                <a:spcPts val="0"/>
              </a:spcAft>
              <a:buFont typeface="Arial" panose="020B0604020202020204" pitchFamily="34" charset="0"/>
              <a:buChar char="•"/>
            </a:pPr>
            <a:r>
              <a:rPr lang="en-US" sz="1400" dirty="0">
                <a:latin typeface="Century Gothic" panose="020B0502020202020204" pitchFamily="34" charset="0"/>
              </a:rPr>
              <a:t>Unregistered trade marks may be defended in terms of common law. Registering a trade mark results in a registration certificate which has legal status, allowing the owner of the registered trade mark the exclusive right to use that mark.</a:t>
            </a:r>
          </a:p>
          <a:p>
            <a:pPr marL="285750" indent="-285750" fontAlgn="auto">
              <a:lnSpc>
                <a:spcPct val="150000"/>
              </a:lnSpc>
              <a:spcAft>
                <a:spcPts val="0"/>
              </a:spcAft>
              <a:buFont typeface="Arial" panose="020B0604020202020204" pitchFamily="34" charset="0"/>
              <a:buChar char="•"/>
            </a:pPr>
            <a:r>
              <a:rPr lang="en-US" sz="1400" dirty="0">
                <a:latin typeface="Century Gothic" panose="020B0502020202020204" pitchFamily="34" charset="0"/>
              </a:rPr>
              <a:t>A registered trade mark can be protected forever, provided it is renewed every ten years</a:t>
            </a:r>
          </a:p>
          <a:p>
            <a:pPr fontAlgn="auto">
              <a:lnSpc>
                <a:spcPct val="150000"/>
              </a:lnSpc>
              <a:spcAft>
                <a:spcPts val="0"/>
              </a:spcAft>
            </a:pPr>
            <a:r>
              <a:rPr lang="en-US" sz="1400" b="1" dirty="0">
                <a:latin typeface="Century Gothic" panose="020B0502020202020204" pitchFamily="34" charset="0"/>
              </a:rPr>
              <a:t>Trade marks in a cup of tea:</a:t>
            </a:r>
          </a:p>
          <a:p>
            <a:pPr marL="285750" indent="-285750" fontAlgn="auto">
              <a:lnSpc>
                <a:spcPct val="150000"/>
              </a:lnSpc>
              <a:spcAft>
                <a:spcPts val="0"/>
              </a:spcAft>
              <a:buFont typeface="Arial" panose="020B0604020202020204" pitchFamily="34" charset="0"/>
              <a:buChar char="•"/>
            </a:pPr>
            <a:r>
              <a:rPr lang="en-US" sz="1400" dirty="0">
                <a:latin typeface="Century Gothic" panose="020B0502020202020204" pitchFamily="34" charset="0"/>
              </a:rPr>
              <a:t>Sign capable of distinguishing the goods or services of one enterprise</a:t>
            </a:r>
          </a:p>
          <a:p>
            <a:pPr marL="285750" indent="-285750" fontAlgn="auto">
              <a:lnSpc>
                <a:spcPct val="150000"/>
              </a:lnSpc>
              <a:spcAft>
                <a:spcPts val="0"/>
              </a:spcAft>
              <a:buFont typeface="Arial" panose="020B0604020202020204" pitchFamily="34" charset="0"/>
              <a:buChar char="•"/>
            </a:pPr>
            <a:r>
              <a:rPr lang="en-US" sz="1400" dirty="0">
                <a:latin typeface="Century Gothic" panose="020B0502020202020204" pitchFamily="34" charset="0"/>
              </a:rPr>
              <a:t> used in the course of trade from those of other enterprises</a:t>
            </a:r>
          </a:p>
          <a:p>
            <a:pPr marL="285750" indent="-285750" fontAlgn="auto">
              <a:lnSpc>
                <a:spcPct val="150000"/>
              </a:lnSpc>
              <a:spcAft>
                <a:spcPts val="0"/>
              </a:spcAft>
              <a:buFont typeface="Arial" panose="020B0604020202020204" pitchFamily="34" charset="0"/>
              <a:buChar char="•"/>
            </a:pPr>
            <a:r>
              <a:rPr lang="en-US" sz="1400" dirty="0">
                <a:latin typeface="Century Gothic" panose="020B0502020202020204" pitchFamily="34" charset="0"/>
              </a:rPr>
              <a:t>A word or a combination of words, letters and numerals</a:t>
            </a:r>
          </a:p>
          <a:p>
            <a:pPr marL="285750" indent="-285750" fontAlgn="auto">
              <a:lnSpc>
                <a:spcPct val="150000"/>
              </a:lnSpc>
              <a:spcAft>
                <a:spcPts val="0"/>
              </a:spcAft>
              <a:buFont typeface="Arial" panose="020B0604020202020204" pitchFamily="34" charset="0"/>
              <a:buChar char="•"/>
            </a:pPr>
            <a:r>
              <a:rPr lang="en-US" sz="1400" dirty="0">
                <a:latin typeface="Century Gothic" panose="020B0502020202020204" pitchFamily="34" charset="0"/>
              </a:rPr>
              <a:t>May also consist of drawings, symbols, 3D features such as the shape </a:t>
            </a:r>
          </a:p>
          <a:p>
            <a:pPr marL="285750" indent="-285750" fontAlgn="auto">
              <a:lnSpc>
                <a:spcPct val="150000"/>
              </a:lnSpc>
              <a:spcAft>
                <a:spcPts val="0"/>
              </a:spcAft>
              <a:buFont typeface="Arial" panose="020B0604020202020204" pitchFamily="34" charset="0"/>
              <a:buChar char="•"/>
            </a:pPr>
            <a:r>
              <a:rPr lang="en-US" sz="1400" dirty="0">
                <a:latin typeface="Century Gothic" panose="020B0502020202020204" pitchFamily="34" charset="0"/>
              </a:rPr>
              <a:t>and packaging of goods, nonvisible signs such as sounds, fragrances </a:t>
            </a:r>
          </a:p>
          <a:p>
            <a:pPr marL="285750" indent="-285750" fontAlgn="auto">
              <a:lnSpc>
                <a:spcPct val="150000"/>
              </a:lnSpc>
              <a:spcAft>
                <a:spcPts val="0"/>
              </a:spcAft>
              <a:buFont typeface="Arial" panose="020B0604020202020204" pitchFamily="34" charset="0"/>
              <a:buChar char="•"/>
            </a:pPr>
            <a:r>
              <a:rPr lang="en-US" sz="1400" dirty="0">
                <a:latin typeface="Century Gothic" panose="020B0502020202020204" pitchFamily="34" charset="0"/>
              </a:rPr>
              <a:t>or colour shades used as distinguishing features</a:t>
            </a:r>
          </a:p>
          <a:p>
            <a:pPr fontAlgn="auto">
              <a:lnSpc>
                <a:spcPct val="150000"/>
              </a:lnSpc>
              <a:spcAft>
                <a:spcPts val="0"/>
              </a:spcAft>
            </a:pPr>
            <a:r>
              <a:rPr lang="en-GB" sz="1050" dirty="0">
                <a:latin typeface="Century Gothic" panose="020B0502020202020204" pitchFamily="34" charset="0"/>
              </a:rPr>
              <a:t>							Image source: </a:t>
            </a:r>
            <a:r>
              <a:rPr lang="en-ZA" sz="1050" dirty="0">
                <a:hlinkClick r:id="rId2"/>
              </a:rPr>
              <a:t>Toblerone - Wikipedia</a:t>
            </a:r>
            <a:endParaRPr lang="en-US" sz="1050" dirty="0">
              <a:latin typeface="Century Gothic" panose="020B0502020202020204" pitchFamily="34" charset="0"/>
            </a:endParaRPr>
          </a:p>
        </p:txBody>
      </p:sp>
      <p:cxnSp>
        <p:nvCxnSpPr>
          <p:cNvPr id="20" name="Straight Arrow Connector 19">
            <a:extLst>
              <a:ext uri="{FF2B5EF4-FFF2-40B4-BE49-F238E27FC236}">
                <a16:creationId xmlns:a16="http://schemas.microsoft.com/office/drawing/2014/main" id="{D14D8C43-4EF3-B58F-A304-1E535F676685}"/>
              </a:ext>
            </a:extLst>
          </p:cNvPr>
          <p:cNvCxnSpPr>
            <a:cxnSpLocks/>
          </p:cNvCxnSpPr>
          <p:nvPr/>
        </p:nvCxnSpPr>
        <p:spPr>
          <a:xfrm flipV="1">
            <a:off x="6876256" y="5157192"/>
            <a:ext cx="504056" cy="7214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a:extLst>
              <a:ext uri="{FF2B5EF4-FFF2-40B4-BE49-F238E27FC236}">
                <a16:creationId xmlns:a16="http://schemas.microsoft.com/office/drawing/2014/main" id="{089FDE8E-E1B0-98CF-AB1E-FA94EA2C5E08}"/>
              </a:ext>
            </a:extLst>
          </p:cNvPr>
          <p:cNvCxnSpPr>
            <a:cxnSpLocks/>
          </p:cNvCxnSpPr>
          <p:nvPr/>
        </p:nvCxnSpPr>
        <p:spPr>
          <a:xfrm flipV="1">
            <a:off x="6731099" y="5517232"/>
            <a:ext cx="577205" cy="36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28" name="Picture 27">
            <a:extLst>
              <a:ext uri="{FF2B5EF4-FFF2-40B4-BE49-F238E27FC236}">
                <a16:creationId xmlns:a16="http://schemas.microsoft.com/office/drawing/2014/main" id="{3EC2678E-EB43-E85A-35A5-F29A09732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852" y="4309467"/>
            <a:ext cx="2695575" cy="1695450"/>
          </a:xfrm>
          <a:prstGeom prst="rect">
            <a:avLst/>
          </a:prstGeom>
        </p:spPr>
      </p:pic>
      <p:cxnSp>
        <p:nvCxnSpPr>
          <p:cNvPr id="30" name="Straight Arrow Connector 29">
            <a:extLst>
              <a:ext uri="{FF2B5EF4-FFF2-40B4-BE49-F238E27FC236}">
                <a16:creationId xmlns:a16="http://schemas.microsoft.com/office/drawing/2014/main" id="{4CED934B-678A-68D9-1CFC-66826C422BEF}"/>
              </a:ext>
            </a:extLst>
          </p:cNvPr>
          <p:cNvCxnSpPr/>
          <p:nvPr/>
        </p:nvCxnSpPr>
        <p:spPr>
          <a:xfrm>
            <a:off x="5786280" y="4653136"/>
            <a:ext cx="129614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4DD00091-B19C-7ACF-4375-DAADDFC136A6}"/>
              </a:ext>
            </a:extLst>
          </p:cNvPr>
          <p:cNvCxnSpPr/>
          <p:nvPr/>
        </p:nvCxnSpPr>
        <p:spPr>
          <a:xfrm flipV="1">
            <a:off x="5580112" y="4833156"/>
            <a:ext cx="1944216" cy="1440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760B50E8-DCAF-DE02-CC8A-D5A2F2C5D5F1}"/>
              </a:ext>
            </a:extLst>
          </p:cNvPr>
          <p:cNvCxnSpPr/>
          <p:nvPr/>
        </p:nvCxnSpPr>
        <p:spPr>
          <a:xfrm flipV="1">
            <a:off x="5782338" y="5293090"/>
            <a:ext cx="1728192" cy="6480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1194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0" y="363245"/>
            <a:ext cx="9144000" cy="659014"/>
          </a:xfrm>
        </p:spPr>
        <p:txBody>
          <a:bodyPr>
            <a:normAutofit/>
          </a:bodyPr>
          <a:lstStyle/>
          <a:p>
            <a:pPr algn="ctr"/>
            <a:r>
              <a:rPr lang="en-US" dirty="0">
                <a:latin typeface="Century Gothic" panose="020B0502020202020204" pitchFamily="34" charset="0"/>
              </a:rPr>
              <a:t>Forms of intellectual property </a:t>
            </a:r>
          </a:p>
        </p:txBody>
      </p:sp>
      <p:sp>
        <p:nvSpPr>
          <p:cNvPr id="13" name="TextBox 12"/>
          <p:cNvSpPr txBox="1"/>
          <p:nvPr/>
        </p:nvSpPr>
        <p:spPr>
          <a:xfrm>
            <a:off x="0" y="1190552"/>
            <a:ext cx="9144000" cy="4847994"/>
          </a:xfrm>
          <a:prstGeom prst="rect">
            <a:avLst/>
          </a:prstGeom>
          <a:noFill/>
        </p:spPr>
        <p:txBody>
          <a:bodyPr wrap="square" rtlCol="0">
            <a:spAutoFit/>
          </a:bodyPr>
          <a:lstStyle/>
          <a:p>
            <a:pPr fontAlgn="auto">
              <a:lnSpc>
                <a:spcPct val="150000"/>
              </a:lnSpc>
              <a:spcAft>
                <a:spcPts val="0"/>
              </a:spcAft>
            </a:pPr>
            <a:r>
              <a:rPr lang="en-GB" sz="1600" b="1" dirty="0">
                <a:latin typeface="Century Gothic" panose="020B0502020202020204" pitchFamily="34" charset="0"/>
              </a:rPr>
              <a:t>Geographical Indications:</a:t>
            </a:r>
          </a:p>
          <a:p>
            <a:pPr marL="285750" indent="-285750" fontAlgn="auto">
              <a:lnSpc>
                <a:spcPct val="150000"/>
              </a:lnSpc>
              <a:spcAft>
                <a:spcPts val="0"/>
              </a:spcAft>
              <a:buFont typeface="Arial" panose="020B0604020202020204" pitchFamily="34" charset="0"/>
              <a:buChar char="•"/>
            </a:pPr>
            <a:r>
              <a:rPr lang="en-US" sz="1600" dirty="0">
                <a:latin typeface="Century Gothic" panose="020B0502020202020204" pitchFamily="34" charset="0"/>
              </a:rPr>
              <a:t>Geographical indications and appellations of origin are signs used on goods that have a specific geographical origin and possess qualities, a reputation or characteristics that are essentially attributable to that place of origin. Most commonly, a geographical indication includes the name of the place of origin of the goods.</a:t>
            </a:r>
          </a:p>
          <a:p>
            <a:pPr fontAlgn="auto">
              <a:lnSpc>
                <a:spcPct val="150000"/>
              </a:lnSpc>
              <a:spcAft>
                <a:spcPts val="0"/>
              </a:spcAft>
            </a:pPr>
            <a:r>
              <a:rPr lang="en-US" sz="1600" b="1" dirty="0">
                <a:latin typeface="Century Gothic" panose="020B0502020202020204" pitchFamily="34" charset="0"/>
              </a:rPr>
              <a:t>Legislation:</a:t>
            </a:r>
          </a:p>
          <a:p>
            <a:pPr marL="285750" indent="-285750" fontAlgn="auto">
              <a:lnSpc>
                <a:spcPct val="150000"/>
              </a:lnSpc>
              <a:spcAft>
                <a:spcPts val="0"/>
              </a:spcAft>
              <a:buFont typeface="Arial" panose="020B0604020202020204" pitchFamily="34" charset="0"/>
              <a:buChar char="•"/>
            </a:pPr>
            <a:r>
              <a:rPr lang="en-US" sz="1600" dirty="0">
                <a:latin typeface="Century Gothic" panose="020B0502020202020204" pitchFamily="34" charset="0"/>
              </a:rPr>
              <a:t>Agricultural Products Standards Act, Act No 119 of 1990 (APSA) </a:t>
            </a:r>
          </a:p>
          <a:p>
            <a:pPr marL="285750" indent="-285750" fontAlgn="auto">
              <a:lnSpc>
                <a:spcPct val="150000"/>
              </a:lnSpc>
              <a:spcAft>
                <a:spcPts val="0"/>
              </a:spcAft>
              <a:buFont typeface="Arial" panose="020B0604020202020204" pitchFamily="34" charset="0"/>
              <a:buChar char="•"/>
            </a:pPr>
            <a:r>
              <a:rPr lang="en-US" sz="1600" dirty="0">
                <a:latin typeface="Century Gothic" panose="020B0502020202020204" pitchFamily="34" charset="0"/>
              </a:rPr>
              <a:t>The Liquor Products Act (Act No. 60 of 1989) (LPA)</a:t>
            </a:r>
          </a:p>
          <a:p>
            <a:pPr marL="285750" indent="-285750" fontAlgn="auto">
              <a:lnSpc>
                <a:spcPct val="150000"/>
              </a:lnSpc>
              <a:spcAft>
                <a:spcPts val="0"/>
              </a:spcAft>
              <a:buFont typeface="Arial" panose="020B0604020202020204" pitchFamily="34" charset="0"/>
              <a:buChar char="•"/>
            </a:pPr>
            <a:r>
              <a:rPr lang="en-US" sz="1600" dirty="0">
                <a:latin typeface="Century Gothic" panose="020B0502020202020204" pitchFamily="34" charset="0"/>
              </a:rPr>
              <a:t>The Merchandise Marks Act, Act No 17 of 1941 (MMA); and </a:t>
            </a:r>
          </a:p>
          <a:p>
            <a:pPr marL="285750" indent="-285750" fontAlgn="auto">
              <a:lnSpc>
                <a:spcPct val="150000"/>
              </a:lnSpc>
              <a:spcAft>
                <a:spcPts val="0"/>
              </a:spcAft>
              <a:buFont typeface="Arial" panose="020B0604020202020204" pitchFamily="34" charset="0"/>
              <a:buChar char="•"/>
            </a:pPr>
            <a:r>
              <a:rPr lang="en-US" sz="1600" dirty="0">
                <a:latin typeface="Century Gothic" panose="020B0502020202020204" pitchFamily="34" charset="0"/>
              </a:rPr>
              <a:t>The Trade Marks Act, Act No. 194 of 1993 (TMA)</a:t>
            </a:r>
          </a:p>
          <a:p>
            <a:pPr fontAlgn="auto">
              <a:lnSpc>
                <a:spcPct val="150000"/>
              </a:lnSpc>
              <a:spcAft>
                <a:spcPts val="0"/>
              </a:spcAft>
            </a:pPr>
            <a:r>
              <a:rPr lang="en-US" sz="1600" b="1" dirty="0">
                <a:latin typeface="Century Gothic" panose="020B0502020202020204" pitchFamily="34" charset="0"/>
              </a:rPr>
              <a:t>GIs in a cup of tea:</a:t>
            </a:r>
          </a:p>
          <a:p>
            <a:pPr marL="285750" indent="-285750" fontAlgn="auto">
              <a:lnSpc>
                <a:spcPct val="150000"/>
              </a:lnSpc>
              <a:spcAft>
                <a:spcPts val="0"/>
              </a:spcAft>
              <a:buFont typeface="Arial" panose="020B0604020202020204" pitchFamily="34" charset="0"/>
              <a:buChar char="•"/>
            </a:pPr>
            <a:r>
              <a:rPr lang="en-US" sz="1600" dirty="0">
                <a:latin typeface="Century Gothic" panose="020B0502020202020204" pitchFamily="34" charset="0"/>
              </a:rPr>
              <a:t>Teas such as Rooibos tea from South Africa that have unique quality and </a:t>
            </a:r>
            <a:r>
              <a:rPr lang="en-US" sz="1600" dirty="0" err="1">
                <a:latin typeface="Century Gothic" panose="020B0502020202020204" pitchFamily="34" charset="0"/>
              </a:rPr>
              <a:t>flavour</a:t>
            </a:r>
            <a:r>
              <a:rPr lang="en-US" sz="1600" dirty="0">
                <a:latin typeface="Century Gothic" panose="020B0502020202020204" pitchFamily="34" charset="0"/>
              </a:rPr>
              <a:t> linked to their origin</a:t>
            </a:r>
            <a:endParaRPr lang="en-US" sz="1600" b="1" dirty="0">
              <a:latin typeface="Century Gothic" panose="020B0502020202020204" pitchFamily="34" charset="0"/>
            </a:endParaRPr>
          </a:p>
        </p:txBody>
      </p:sp>
    </p:spTree>
    <p:extLst>
      <p:ext uri="{BB962C8B-B14F-4D97-AF65-F5344CB8AC3E}">
        <p14:creationId xmlns:p14="http://schemas.microsoft.com/office/powerpoint/2010/main" val="2099641642"/>
      </p:ext>
    </p:extLst>
  </p:cSld>
  <p:clrMapOvr>
    <a:masterClrMapping/>
  </p:clrMapOvr>
</p:sld>
</file>

<file path=ppt/theme/theme1.xml><?xml version="1.0" encoding="utf-8"?>
<a:theme xmlns:a="http://schemas.openxmlformats.org/drawingml/2006/main" name="Folie mit Fliesstext">
  <a:themeElements>
    <a:clrScheme name="Folie mit Fliess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olie mit Fliesstex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olie mit Fliess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olie mit Fliesstex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olie mit Fliesstex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olie mit Fliesstex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olie mit Fliesstex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olie mit Fliesstex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olie mit Fliesstex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olie mit Fliesstex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olie mit Fliesstex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olie mit Fliesstex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olie mit Fliesstex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olie mit Fliesstex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chlussfolie">
  <a:themeElements>
    <a:clrScheme name="Schlussfol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chlussfoli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chlussfol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hlussfol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hlussfol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hlussfol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hlussfol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hlussfol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hlussfoli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hlussfol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hlussfol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hlussfol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hlussfol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lussfol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GE_PowerPoint_Vorlagen_Version_1">
  <a:themeElements>
    <a:clrScheme name="IGE">
      <a:dk1>
        <a:sysClr val="windowText" lastClr="000000"/>
      </a:dk1>
      <a:lt1>
        <a:sysClr val="window" lastClr="FFFFFF"/>
      </a:lt1>
      <a:dk2>
        <a:srgbClr val="1F497D"/>
      </a:dk2>
      <a:lt2>
        <a:srgbClr val="FFFFFF"/>
      </a:lt2>
      <a:accent1>
        <a:srgbClr val="0093D1"/>
      </a:accent1>
      <a:accent2>
        <a:srgbClr val="00B3CB"/>
      </a:accent2>
      <a:accent3>
        <a:srgbClr val="42949F"/>
      </a:accent3>
      <a:accent4>
        <a:srgbClr val="1A4A4E"/>
      </a:accent4>
      <a:accent5>
        <a:srgbClr val="01762F"/>
      </a:accent5>
      <a:accent6>
        <a:srgbClr val="76B727"/>
      </a:accent6>
      <a:hlink>
        <a:srgbClr val="42949F"/>
      </a:hlink>
      <a:folHlink>
        <a:srgbClr val="A6C7CC"/>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fields xmlns:f="http://schemas.fabasoft.com/folio/2007/fields">
  <f:record>
    <f:field ref="objname" par="" text="SC Presentation" edit="true"/>
    <f:field ref="objsubject" par="" text="" edit="true"/>
    <f:field ref="objcreatedby" par="" text="Bauer, Georges André, bge"/>
    <f:field ref="objcreatedat" par="" date="2021-06-29T14:54:05" text="29.06.2021 14:54:05"/>
    <f:field ref="objchangedby" par="" text="Bauer, Georges André, bge"/>
    <f:field ref="objmodifiedat" par="" date="2021-07-05T09:56:14" text="05.07.2021 09:56:14"/>
    <f:field ref="doc_FSCFOLIO_1_1001_FieldDocumentNumber" par="" text=""/>
    <f:field ref="doc_FSCFOLIO_1_1001_FieldSubject" par="" text="" edit="true"/>
    <f:field ref="FSCFOLIO_1_1001_FieldCurrentUser" par="" text="Georges André Bauer"/>
    <f:field ref="CCAPRECONFIG_15_1001_Objektname" par="" text="SC Presentation" edit="true"/>
    <f:field ref="CHPRECONFIG_1_1001_Objektname" par="" text="SC Presentation" edit="true"/>
  </f:record>
  <f:record inx="1">
    <f:field ref="CHPRECONFIG_1_1001_Anrede" par="" text="" edit="true"/>
    <f:field ref="CHPRECONFIG_1_1001_Titel" par="" text="" edit="true"/>
    <f:field ref="CHPRECONFIG_1_1001_Vorname" par="" text="" edit="true"/>
    <f:field ref="CHPRECONFIG_1_1001_Nachname" par="" text="" edit="true"/>
    <f:field ref="CHPRECONFIG_1_1001_Strasse" par="" text=""/>
    <f:field ref="CHPRECONFIG_1_1001_Postleitzahl" par="" text=""/>
    <f:field ref="CHPRECONFIG_1_1001_Ort" par="" text=""/>
    <f:field ref="CHPRECONFIG_1_1001_EMailAdresse" par="" text=""/>
    <f:field ref="CCAPRECONFIG_15_1001_Name_Zeile_2" par="" text=""/>
    <f:field ref="CCAPRECONFIG_15_1001_Ziel" par="" text=""/>
    <f:field ref="CCAPRECONFIG_15_1001_Postfach" par="" text=""/>
  </f:record>
  <f:display par="" text="Allgemein">
    <f:field ref="FSCFOLIO_1_1001_FieldCurrentUser" text="Aktueller Benutzer"/>
    <f:field ref="objsubject" text="Betreff (einzeilig)"/>
    <f:field ref="objcreatedat" text="Erzeugt am/um"/>
    <f:field ref="objcreatedby" text="Erzeugt von"/>
    <f:field ref="objmodifiedat" text="Letzte Änderung am/um"/>
    <f:field ref="objchangedby" text="Letzte Änderung von"/>
    <f:field ref="objname" text="Name"/>
    <f:field ref="CCAPRECONFIG_15_1001_Objektname" text="Objektname"/>
    <f:field ref="CHPRECONFIG_1_1001_Objektname" text="Objektname"/>
  </f:display>
  <f:display par="" text="Serialcontext &gt; Adressat/innen">
    <f:field ref="CHPRECONFIG_1_1001_Anrede" text="Anrede"/>
    <f:field ref="CHPRECONFIG_1_1001_EMailAdresse" text="E-Mail Adresse"/>
    <f:field ref="CHPRECONFIG_1_1001_Nachname" text="Nachname"/>
    <f:field ref="CCAPRECONFIG_15_1001_Name_Zeile_2" text="Name Zeile 2"/>
    <f:field ref="CHPRECONFIG_1_1001_Ort" text="Ort"/>
    <f:field ref="CCAPRECONFIG_15_1001_Postfach" text="Postfach"/>
    <f:field ref="CHPRECONFIG_1_1001_Postleitzahl" text="Postleitzahl"/>
    <f:field ref="CHPRECONFIG_1_1001_Strasse" text="Strasse"/>
    <f:field ref="CHPRECONFIG_1_1001_Titel" text="Titel"/>
    <f:field ref="CHPRECONFIG_1_1001_Vorname" text="Vorname"/>
    <f:field ref="CCAPRECONFIG_15_1001_Ziel" text="Ziel"/>
  </f:display>
  <f:display par="" text="Serienbrief">
    <f:field ref="doc_FSCFOLIO_1_1001_FieldSubject" text="Betreff"/>
    <f:field ref="doc_FSCFOLIO_1_1001_FieldDocumentNumber" text="Dokument Nummer"/>
  </f:display>
</f:fields>
</file>

<file path=customXml/itemProps1.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emplate>vorlage_e</Template>
  <TotalTime>5</TotalTime>
  <Words>1812</Words>
  <Application>Microsoft Office PowerPoint</Application>
  <PresentationFormat>On-screen Show (4:3)</PresentationFormat>
  <Paragraphs>192</Paragraphs>
  <Slides>21</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21</vt:i4>
      </vt:variant>
    </vt:vector>
  </HeadingPairs>
  <TitlesOfParts>
    <vt:vector size="29" baseType="lpstr">
      <vt:lpstr>Arial</vt:lpstr>
      <vt:lpstr>Calibri</vt:lpstr>
      <vt:lpstr>Century Gothic</vt:lpstr>
      <vt:lpstr>Wingdings</vt:lpstr>
      <vt:lpstr>Folie mit Fliesstext</vt:lpstr>
      <vt:lpstr>Schlussfolie</vt:lpstr>
      <vt:lpstr>IGE_PowerPoint_Vorlagen_Version_1</vt:lpstr>
      <vt:lpstr>Office Theme</vt:lpstr>
      <vt:lpstr>PowerPoint Presentation</vt:lpstr>
      <vt:lpstr>How much intellectual property in a cup of tea? </vt:lpstr>
      <vt:lpstr>background</vt:lpstr>
      <vt:lpstr>HOW MUCH ip IN A CUP OF TEA?</vt:lpstr>
      <vt:lpstr>Intellectual WHAT?</vt:lpstr>
      <vt:lpstr>Forms of intellectual property </vt:lpstr>
      <vt:lpstr>Forms of intellectual property </vt:lpstr>
      <vt:lpstr>Forms of intellectual property </vt:lpstr>
      <vt:lpstr>Forms of intellectual property </vt:lpstr>
      <vt:lpstr>Forms of intellectual property </vt:lpstr>
      <vt:lpstr>Forms of intellectual property </vt:lpstr>
      <vt:lpstr>Forms of intellectual property </vt:lpstr>
      <vt:lpstr>Patents </vt:lpstr>
      <vt:lpstr>What are Patents? </vt:lpstr>
      <vt:lpstr>What is or isn't protected through patents? </vt:lpstr>
      <vt:lpstr>Patent routes to CIPC </vt:lpstr>
      <vt:lpstr>The infamous story of Pelargonium species</vt:lpstr>
      <vt:lpstr>The famous story of Rooibos (Aspalathus linearis)</vt:lpstr>
      <vt:lpstr>WHY IS IP IMPORTANT FOR BIOTRADE? </vt:lpstr>
      <vt:lpstr>Protecting IP is expensive?</vt:lpstr>
      <vt:lpstr>               Thank you </vt:lpstr>
    </vt:vector>
  </TitlesOfParts>
  <Company>IGE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Hirsig, Nathalie</dc:creator>
  <cp:lastModifiedBy>El Mohamadi, Adrie GIZ ZA</cp:lastModifiedBy>
  <cp:revision>678</cp:revision>
  <cp:lastPrinted>2012-09-20T08:46:21Z</cp:lastPrinted>
  <dcterms:created xsi:type="dcterms:W3CDTF">2012-09-11T13:08:28Z</dcterms:created>
  <dcterms:modified xsi:type="dcterms:W3CDTF">2023-09-13T22:24:11Z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EJPDCFG@15.1700:RecipientSalutation">
    <vt:lpwstr/>
  </property>
  <property fmtid="{D5CDD505-2E9C-101B-9397-08002B2CF9AE}" pid="3" name="FSC#EJPDCFG@15.1700:RecipientTitle">
    <vt:lpwstr/>
  </property>
  <property fmtid="{D5CDD505-2E9C-101B-9397-08002B2CF9AE}" pid="4" name="FSC#EJPDCFG@15.1700:RecipientFirstname">
    <vt:lpwstr/>
  </property>
  <property fmtid="{D5CDD505-2E9C-101B-9397-08002B2CF9AE}" pid="5" name="FSC#EJPDCFG@15.1700:RecipientSurname">
    <vt:lpwstr/>
  </property>
  <property fmtid="{D5CDD505-2E9C-101B-9397-08002B2CF9AE}" pid="6" name="FSC#EJPDCFG@15.1700:RecipientStreet">
    <vt:lpwstr/>
  </property>
  <property fmtid="{D5CDD505-2E9C-101B-9397-08002B2CF9AE}" pid="7" name="FSC#EJPDCFG@15.1700:RecipientPOBox">
    <vt:lpwstr/>
  </property>
  <property fmtid="{D5CDD505-2E9C-101B-9397-08002B2CF9AE}" pid="8" name="FSC#EJPDCFG@15.1700:RecipientZIPCode">
    <vt:lpwstr/>
  </property>
  <property fmtid="{D5CDD505-2E9C-101B-9397-08002B2CF9AE}" pid="9" name="FSC#EJPDCFG@15.1700:RecipientCity">
    <vt:lpwstr/>
  </property>
  <property fmtid="{D5CDD505-2E9C-101B-9397-08002B2CF9AE}" pid="10" name="FSC#EJPDCFG@15.1700:RecipientCountry">
    <vt:lpwstr/>
  </property>
  <property fmtid="{D5CDD505-2E9C-101B-9397-08002B2CF9AE}" pid="11" name="FSC#EJPDCFG@15.1700:RecipientOrgname">
    <vt:lpwstr/>
  </property>
  <property fmtid="{D5CDD505-2E9C-101B-9397-08002B2CF9AE}" pid="12" name="FSC#EJPDCFG@15.1700:RecipientEMail">
    <vt:lpwstr/>
  </property>
  <property fmtid="{D5CDD505-2E9C-101B-9397-08002B2CF9AE}" pid="13" name="FSC#EJPDCFG@15.1700:RecipientContactSalutation">
    <vt:lpwstr/>
  </property>
  <property fmtid="{D5CDD505-2E9C-101B-9397-08002B2CF9AE}" pid="14" name="FSC#EJPDCFG@15.1700:RecipientContactFirstname">
    <vt:lpwstr/>
  </property>
  <property fmtid="{D5CDD505-2E9C-101B-9397-08002B2CF9AE}" pid="15" name="FSC#EJPDCFG@15.1700:RecipientContactSurname">
    <vt:lpwstr/>
  </property>
  <property fmtid="{D5CDD505-2E9C-101B-9397-08002B2CF9AE}" pid="16" name="FSC#EJPDCFG@15.1700:RecipientDate">
    <vt:lpwstr/>
  </property>
  <property fmtid="{D5CDD505-2E9C-101B-9397-08002B2CF9AE}" pid="17" name="FSC#EJPDCFG@15.1700:SubfileTitle">
    <vt:lpwstr>ISIP presentation 20141017</vt:lpwstr>
  </property>
  <property fmtid="{D5CDD505-2E9C-101B-9397-08002B2CF9AE}" pid="18" name="FSC#EJPDCFG@15.1700:SubfileSubject">
    <vt:lpwstr/>
  </property>
  <property fmtid="{D5CDD505-2E9C-101B-9397-08002B2CF9AE}" pid="19" name="FSC#EJPDCFG@15.1700:SubfileDossierRef">
    <vt:lpwstr>252/2012/01109</vt:lpwstr>
  </property>
  <property fmtid="{D5CDD505-2E9C-101B-9397-08002B2CF9AE}" pid="20" name="FSC#EJPDCFG@15.1700:SubfileResponsibleFirstname">
    <vt:lpwstr/>
  </property>
  <property fmtid="{D5CDD505-2E9C-101B-9397-08002B2CF9AE}" pid="21" name="FSC#EJPDCFG@15.1700:SubfileResponsibleSurname">
    <vt:lpwstr/>
  </property>
  <property fmtid="{D5CDD505-2E9C-101B-9397-08002B2CF9AE}" pid="22" name="FSC#EJPDCFG@15.1700:SubfileResponsibleProfession">
    <vt:lpwstr/>
  </property>
  <property fmtid="{D5CDD505-2E9C-101B-9397-08002B2CF9AE}" pid="23" name="FSC#EJPDCFG@15.1700:SubfileResponsibleInitials">
    <vt:lpwstr/>
  </property>
  <property fmtid="{D5CDD505-2E9C-101B-9397-08002B2CF9AE}" pid="24" name="FSC#EJPDCFG@15.1700:AssignmentCommentHistory">
    <vt:lpwstr/>
  </property>
  <property fmtid="{D5CDD505-2E9C-101B-9397-08002B2CF9AE}" pid="25" name="FSC#EJPDCFG@15.1700:AssignmentDefaultComment">
    <vt:lpwstr/>
  </property>
  <property fmtid="{D5CDD505-2E9C-101B-9397-08002B2CF9AE}" pid="26" name="FSC#EJPDCFG@15.1700:AssignmentRemarks">
    <vt:lpwstr/>
  </property>
  <property fmtid="{D5CDD505-2E9C-101B-9397-08002B2CF9AE}" pid="27" name="FSC#EJPDCFG@15.1700:AssignmentExternalDate">
    <vt:lpwstr/>
  </property>
  <property fmtid="{D5CDD505-2E9C-101B-9397-08002B2CF9AE}" pid="28" name="FSC#EJPDCFG@15.1700:AssignmentProcessingDeadline">
    <vt:lpwstr/>
  </property>
  <property fmtid="{D5CDD505-2E9C-101B-9397-08002B2CF9AE}" pid="29" name="FSC#EJPDCFG@15.1700:AssignmentPlacingPosition">
    <vt:lpwstr/>
  </property>
  <property fmtid="{D5CDD505-2E9C-101B-9397-08002B2CF9AE}" pid="30" name="FSC#EJPDCFG@15.1700:AssignmentResponsible">
    <vt:lpwstr/>
  </property>
  <property fmtid="{D5CDD505-2E9C-101B-9397-08002B2CF9AE}" pid="31" name="FSC#EJPDCFG@15.1700:AssignmentUsers">
    <vt:lpwstr/>
  </property>
  <property fmtid="{D5CDD505-2E9C-101B-9397-08002B2CF9AE}" pid="32" name="FSC#EJPDCFG@15.1700:AssignmentUsersDone">
    <vt:lpwstr/>
  </property>
  <property fmtid="{D5CDD505-2E9C-101B-9397-08002B2CF9AE}" pid="33" name="FSC#EJPDCFG@15.1700:SubfileClassification">
    <vt:lpwstr>Nicht klassifiziert</vt:lpwstr>
  </property>
  <property fmtid="{D5CDD505-2E9C-101B-9397-08002B2CF9AE}" pid="34" name="FSC#EJPDCFG@15.1700:Department">
    <vt:lpwstr/>
  </property>
  <property fmtid="{D5CDD505-2E9C-101B-9397-08002B2CF9AE}" pid="35" name="FSC#EJPDCFG@15.1700:DepartmentShort">
    <vt:lpwstr/>
  </property>
  <property fmtid="{D5CDD505-2E9C-101B-9397-08002B2CF9AE}" pid="36" name="FSC#EJPDCFG@15.1700:HierarchyFirstLevel">
    <vt:lpwstr/>
  </property>
  <property fmtid="{D5CDD505-2E9C-101B-9397-08002B2CF9AE}" pid="37" name="FSC#EJPDCFG@15.1700:HierarchyFirstLevelShort">
    <vt:lpwstr/>
  </property>
  <property fmtid="{D5CDD505-2E9C-101B-9397-08002B2CF9AE}" pid="38" name="FSC#EJPDCFG@15.1700:HierarchySecondLevel">
    <vt:lpwstr/>
  </property>
  <property fmtid="{D5CDD505-2E9C-101B-9397-08002B2CF9AE}" pid="39" name="FSC#EJPDCFG@15.1700:HierarchyThirdLevel">
    <vt:lpwstr/>
  </property>
  <property fmtid="{D5CDD505-2E9C-101B-9397-08002B2CF9AE}" pid="40" name="FSC#EJPDCFG@15.1700:HierarchyFourthLevel">
    <vt:lpwstr/>
  </property>
  <property fmtid="{D5CDD505-2E9C-101B-9397-08002B2CF9AE}" pid="41" name="FSC#EJPDCFG@15.1700:HierarchyFifthLevel">
    <vt:lpwstr/>
  </property>
  <property fmtid="{D5CDD505-2E9C-101B-9397-08002B2CF9AE}" pid="42" name="FSC#EJPDCFG@15.1700:ObjaddressContentObject">
    <vt:lpwstr>COO.2237.101.5.9336</vt:lpwstr>
  </property>
  <property fmtid="{D5CDD505-2E9C-101B-9397-08002B2CF9AE}" pid="43" name="FSC#EJPDCFG@15.1700:SubfileResponsibleSalutation">
    <vt:lpwstr/>
  </property>
  <property fmtid="{D5CDD505-2E9C-101B-9397-08002B2CF9AE}" pid="44" name="FSC#EJPDCFG@15.1700:SubfileResponsibleTelOffice">
    <vt:lpwstr/>
  </property>
  <property fmtid="{D5CDD505-2E9C-101B-9397-08002B2CF9AE}" pid="45" name="FSC#EJPDCFG@15.1700:SubfileResponsibleTelFax">
    <vt:lpwstr/>
  </property>
  <property fmtid="{D5CDD505-2E9C-101B-9397-08002B2CF9AE}" pid="46" name="FSC#EJPDCFG@15.1700:SubfileResponsibleEmail">
    <vt:lpwstr/>
  </property>
  <property fmtid="{D5CDD505-2E9C-101B-9397-08002B2CF9AE}" pid="47" name="FSC#EJPDCFG@15.1700:SubfileResponsibleUrl">
    <vt:lpwstr/>
  </property>
  <property fmtid="{D5CDD505-2E9C-101B-9397-08002B2CF9AE}" pid="48" name="FSC#EJPDCFG@15.1700:SubfileResponsibleAddress">
    <vt:lpwstr/>
  </property>
  <property fmtid="{D5CDD505-2E9C-101B-9397-08002B2CF9AE}" pid="49" name="FSC#EJPDCFG@15.1700:FileRefOU">
    <vt:lpwstr>NEIK</vt:lpwstr>
  </property>
  <property fmtid="{D5CDD505-2E9C-101B-9397-08002B2CF9AE}" pid="50" name="FSC#EJPDCFG@15.1700:OU">
    <vt:lpwstr>Nachhaltige Entwicklung und Internationale Kooperation (NEIK)</vt:lpwstr>
  </property>
  <property fmtid="{D5CDD505-2E9C-101B-9397-08002B2CF9AE}" pid="51" name="FSC#EJPDCFG@15.1700:Department2">
    <vt:lpwstr>Nachhaltige Entwicklung und Internationale Kooperation (NEIK)</vt:lpwstr>
  </property>
  <property fmtid="{D5CDD505-2E9C-101B-9397-08002B2CF9AE}" pid="52" name="FSC#EJPDCFG@15.1700:Recipient">
    <vt:lpwstr/>
  </property>
  <property fmtid="{D5CDD505-2E9C-101B-9397-08002B2CF9AE}" pid="53" name="FSC#COOSYSTEM@1.1:Container">
    <vt:lpwstr>COO.2237.101.5.109740</vt:lpwstr>
  </property>
  <property fmtid="{D5CDD505-2E9C-101B-9397-08002B2CF9AE}" pid="54" name="FSC#COOELAK@1.1001:Subject">
    <vt:lpwstr>Berechtigungsart: Institut schreiben_x000d_
Projekt</vt:lpwstr>
  </property>
  <property fmtid="{D5CDD505-2E9C-101B-9397-08002B2CF9AE}" pid="55" name="FSC#COOELAK@1.1001:FileReference">
    <vt:lpwstr>252-00023</vt:lpwstr>
  </property>
  <property fmtid="{D5CDD505-2E9C-101B-9397-08002B2CF9AE}" pid="56" name="FSC#COOELAK@1.1001:FileRefYear">
    <vt:lpwstr>2018</vt:lpwstr>
  </property>
  <property fmtid="{D5CDD505-2E9C-101B-9397-08002B2CF9AE}" pid="57" name="FSC#COOELAK@1.1001:FileRefOrdinal">
    <vt:lpwstr>23</vt:lpwstr>
  </property>
  <property fmtid="{D5CDD505-2E9C-101B-9397-08002B2CF9AE}" pid="58" name="FSC#COOELAK@1.1001:FileRefOU">
    <vt:lpwstr>NEIK</vt:lpwstr>
  </property>
  <property fmtid="{D5CDD505-2E9C-101B-9397-08002B2CF9AE}" pid="59" name="FSC#COOELAK@1.1001:Organization">
    <vt:lpwstr/>
  </property>
  <property fmtid="{D5CDD505-2E9C-101B-9397-08002B2CF9AE}" pid="60" name="FSC#COOELAK@1.1001:Owner">
    <vt:lpwstr>Bauer Georges André</vt:lpwstr>
  </property>
  <property fmtid="{D5CDD505-2E9C-101B-9397-08002B2CF9AE}" pid="61" name="FSC#COOELAK@1.1001:OwnerExtension">
    <vt:lpwstr>+41 31 377 72 14</vt:lpwstr>
  </property>
  <property fmtid="{D5CDD505-2E9C-101B-9397-08002B2CF9AE}" pid="62" name="FSC#COOELAK@1.1001:OwnerFaxExtension">
    <vt:lpwstr>+41 31 377 77 78</vt:lpwstr>
  </property>
  <property fmtid="{D5CDD505-2E9C-101B-9397-08002B2CF9AE}" pid="63" name="FSC#COOELAK@1.1001:DispatchedBy">
    <vt:lpwstr/>
  </property>
  <property fmtid="{D5CDD505-2E9C-101B-9397-08002B2CF9AE}" pid="64" name="FSC#COOELAK@1.1001:DispatchedAt">
    <vt:lpwstr/>
  </property>
  <property fmtid="{D5CDD505-2E9C-101B-9397-08002B2CF9AE}" pid="65" name="FSC#COOELAK@1.1001:ApprovedBy">
    <vt:lpwstr/>
  </property>
  <property fmtid="{D5CDD505-2E9C-101B-9397-08002B2CF9AE}" pid="66" name="FSC#COOELAK@1.1001:ApprovedAt">
    <vt:lpwstr/>
  </property>
  <property fmtid="{D5CDD505-2E9C-101B-9397-08002B2CF9AE}" pid="67" name="FSC#COOELAK@1.1001:Department">
    <vt:lpwstr>Nachhaltige Entwicklung und Internationale Kooperation (NEIK)</vt:lpwstr>
  </property>
  <property fmtid="{D5CDD505-2E9C-101B-9397-08002B2CF9AE}" pid="68" name="FSC#COOELAK@1.1001:CreatedAt">
    <vt:lpwstr>29.06.2021</vt:lpwstr>
  </property>
  <property fmtid="{D5CDD505-2E9C-101B-9397-08002B2CF9AE}" pid="69" name="FSC#COOELAK@1.1001:OU">
    <vt:lpwstr>Nachhaltige Entwicklung und Internationale Kooperation (NEIK)</vt:lpwstr>
  </property>
  <property fmtid="{D5CDD505-2E9C-101B-9397-08002B2CF9AE}" pid="70" name="FSC#COOELAK@1.1001:Priority">
    <vt:lpwstr> ()</vt:lpwstr>
  </property>
  <property fmtid="{D5CDD505-2E9C-101B-9397-08002B2CF9AE}" pid="71" name="FSC#COOELAK@1.1001:ObjBarCode">
    <vt:lpwstr>*COO.2237.101.5.109740*</vt:lpwstr>
  </property>
  <property fmtid="{D5CDD505-2E9C-101B-9397-08002B2CF9AE}" pid="72" name="FSC#COOELAK@1.1001:RefBarCode">
    <vt:lpwstr>*COO.2237.101.8.385177*</vt:lpwstr>
  </property>
  <property fmtid="{D5CDD505-2E9C-101B-9397-08002B2CF9AE}" pid="73" name="FSC#COOELAK@1.1001:FileRefBarCode">
    <vt:lpwstr>*252-00023*</vt:lpwstr>
  </property>
  <property fmtid="{D5CDD505-2E9C-101B-9397-08002B2CF9AE}" pid="74" name="FSC#COOELAK@1.1001:ExternalRef">
    <vt:lpwstr/>
  </property>
  <property fmtid="{D5CDD505-2E9C-101B-9397-08002B2CF9AE}" pid="75" name="FSC#COOELAK@1.1001:IncomingNumber">
    <vt:lpwstr/>
  </property>
  <property fmtid="{D5CDD505-2E9C-101B-9397-08002B2CF9AE}" pid="76" name="FSC#COOELAK@1.1001:IncomingSubject">
    <vt:lpwstr/>
  </property>
  <property fmtid="{D5CDD505-2E9C-101B-9397-08002B2CF9AE}" pid="77" name="FSC#COOELAK@1.1001:ProcessResponsible">
    <vt:lpwstr/>
  </property>
  <property fmtid="{D5CDD505-2E9C-101B-9397-08002B2CF9AE}" pid="78" name="FSC#COOELAK@1.1001:ProcessResponsiblePhone">
    <vt:lpwstr/>
  </property>
  <property fmtid="{D5CDD505-2E9C-101B-9397-08002B2CF9AE}" pid="79" name="FSC#COOELAK@1.1001:ProcessResponsibleMail">
    <vt:lpwstr/>
  </property>
  <property fmtid="{D5CDD505-2E9C-101B-9397-08002B2CF9AE}" pid="80" name="FSC#COOELAK@1.1001:ProcessResponsibleFax">
    <vt:lpwstr/>
  </property>
  <property fmtid="{D5CDD505-2E9C-101B-9397-08002B2CF9AE}" pid="81" name="FSC#COOELAK@1.1001:ApproverFirstName">
    <vt:lpwstr/>
  </property>
  <property fmtid="{D5CDD505-2E9C-101B-9397-08002B2CF9AE}" pid="82" name="FSC#COOELAK@1.1001:ApproverSurName">
    <vt:lpwstr/>
  </property>
  <property fmtid="{D5CDD505-2E9C-101B-9397-08002B2CF9AE}" pid="83" name="FSC#COOELAK@1.1001:ApproverTitle">
    <vt:lpwstr/>
  </property>
  <property fmtid="{D5CDD505-2E9C-101B-9397-08002B2CF9AE}" pid="84" name="FSC#COOELAK@1.1001:ExternalDate">
    <vt:lpwstr/>
  </property>
  <property fmtid="{D5CDD505-2E9C-101B-9397-08002B2CF9AE}" pid="85" name="FSC#COOELAK@1.1001:SettlementApprovedAt">
    <vt:lpwstr/>
  </property>
  <property fmtid="{D5CDD505-2E9C-101B-9397-08002B2CF9AE}" pid="86" name="FSC#COOELAK@1.1001:BaseNumber">
    <vt:lpwstr>252</vt:lpwstr>
  </property>
  <property fmtid="{D5CDD505-2E9C-101B-9397-08002B2CF9AE}" pid="87" name="FSC#COOELAK@1.1001:CurrentUserRolePos">
    <vt:lpwstr>Sachbearbeiter/in</vt:lpwstr>
  </property>
  <property fmtid="{D5CDD505-2E9C-101B-9397-08002B2CF9AE}" pid="88" name="FSC#COOELAK@1.1001:CurrentUserEmail">
    <vt:lpwstr>georges.bauer@ipi.ch</vt:lpwstr>
  </property>
  <property fmtid="{D5CDD505-2E9C-101B-9397-08002B2CF9AE}" pid="89" name="FSC#ELAKGOV@1.1001:PersonalSubjGender">
    <vt:lpwstr/>
  </property>
  <property fmtid="{D5CDD505-2E9C-101B-9397-08002B2CF9AE}" pid="90" name="FSC#ELAKGOV@1.1001:PersonalSubjFirstName">
    <vt:lpwstr/>
  </property>
  <property fmtid="{D5CDD505-2E9C-101B-9397-08002B2CF9AE}" pid="91" name="FSC#ELAKGOV@1.1001:PersonalSubjSurName">
    <vt:lpwstr/>
  </property>
  <property fmtid="{D5CDD505-2E9C-101B-9397-08002B2CF9AE}" pid="92" name="FSC#ELAKGOV@1.1001:PersonalSubjSalutation">
    <vt:lpwstr/>
  </property>
  <property fmtid="{D5CDD505-2E9C-101B-9397-08002B2CF9AE}" pid="93" name="FSC#ELAKGOV@1.1001:PersonalSubjAddress">
    <vt:lpwstr/>
  </property>
  <property fmtid="{D5CDD505-2E9C-101B-9397-08002B2CF9AE}" pid="94" name="_NewReviewCycle">
    <vt:lpwstr/>
  </property>
  <property fmtid="{D5CDD505-2E9C-101B-9397-08002B2CF9AE}" pid="95" name="FSC#ATSTATECFG@1.1001:Office">
    <vt:lpwstr/>
  </property>
  <property fmtid="{D5CDD505-2E9C-101B-9397-08002B2CF9AE}" pid="96" name="FSC#ATSTATECFG@1.1001:Agent">
    <vt:lpwstr/>
  </property>
  <property fmtid="{D5CDD505-2E9C-101B-9397-08002B2CF9AE}" pid="97" name="FSC#ATSTATECFG@1.1001:AgentPhone">
    <vt:lpwstr/>
  </property>
  <property fmtid="{D5CDD505-2E9C-101B-9397-08002B2CF9AE}" pid="98" name="FSC#ATSTATECFG@1.1001:DepartmentFax">
    <vt:lpwstr/>
  </property>
  <property fmtid="{D5CDD505-2E9C-101B-9397-08002B2CF9AE}" pid="99" name="FSC#ATSTATECFG@1.1001:DepartmentEmail">
    <vt:lpwstr/>
  </property>
  <property fmtid="{D5CDD505-2E9C-101B-9397-08002B2CF9AE}" pid="100" name="FSC#ATSTATECFG@1.1001:SubfileDate">
    <vt:lpwstr/>
  </property>
  <property fmtid="{D5CDD505-2E9C-101B-9397-08002B2CF9AE}" pid="101" name="FSC#ATSTATECFG@1.1001:SubfileSubject">
    <vt:lpwstr>SC_Presentation draft</vt:lpwstr>
  </property>
  <property fmtid="{D5CDD505-2E9C-101B-9397-08002B2CF9AE}" pid="102" name="FSC#ATSTATECFG@1.1001:DepartmentZipCode">
    <vt:lpwstr/>
  </property>
  <property fmtid="{D5CDD505-2E9C-101B-9397-08002B2CF9AE}" pid="103" name="FSC#ATSTATECFG@1.1001:DepartmentCountry">
    <vt:lpwstr/>
  </property>
  <property fmtid="{D5CDD505-2E9C-101B-9397-08002B2CF9AE}" pid="104" name="FSC#ATSTATECFG@1.1001:DepartmentCity">
    <vt:lpwstr/>
  </property>
  <property fmtid="{D5CDD505-2E9C-101B-9397-08002B2CF9AE}" pid="105" name="FSC#ATSTATECFG@1.1001:DepartmentStreet">
    <vt:lpwstr/>
  </property>
  <property fmtid="{D5CDD505-2E9C-101B-9397-08002B2CF9AE}" pid="106" name="FSC#ATSTATECFG@1.1001:DepartmentDVR">
    <vt:lpwstr/>
  </property>
  <property fmtid="{D5CDD505-2E9C-101B-9397-08002B2CF9AE}" pid="107" name="FSC#ATSTATECFG@1.1001:DepartmentUID">
    <vt:lpwstr/>
  </property>
  <property fmtid="{D5CDD505-2E9C-101B-9397-08002B2CF9AE}" pid="108" name="FSC#ATSTATECFG@1.1001:SubfileReference">
    <vt:lpwstr>252-00023/00004/00003/00004/00002</vt:lpwstr>
  </property>
  <property fmtid="{D5CDD505-2E9C-101B-9397-08002B2CF9AE}" pid="109" name="FSC#ATSTATECFG@1.1001:Clause">
    <vt:lpwstr/>
  </property>
  <property fmtid="{D5CDD505-2E9C-101B-9397-08002B2CF9AE}" pid="110" name="FSC#ATSTATECFG@1.1001:ApprovedSignature">
    <vt:lpwstr/>
  </property>
  <property fmtid="{D5CDD505-2E9C-101B-9397-08002B2CF9AE}" pid="111" name="FSC#ATSTATECFG@1.1001:BankAccount">
    <vt:lpwstr/>
  </property>
  <property fmtid="{D5CDD505-2E9C-101B-9397-08002B2CF9AE}" pid="112" name="FSC#ATSTATECFG@1.1001:BankAccountOwner">
    <vt:lpwstr/>
  </property>
  <property fmtid="{D5CDD505-2E9C-101B-9397-08002B2CF9AE}" pid="113" name="FSC#ATSTATECFG@1.1001:BankInstitute">
    <vt:lpwstr/>
  </property>
  <property fmtid="{D5CDD505-2E9C-101B-9397-08002B2CF9AE}" pid="114" name="FSC#ATSTATECFG@1.1001:BankAccountID">
    <vt:lpwstr/>
  </property>
  <property fmtid="{D5CDD505-2E9C-101B-9397-08002B2CF9AE}" pid="115" name="FSC#ATSTATECFG@1.1001:BankAccountIBAN">
    <vt:lpwstr/>
  </property>
  <property fmtid="{D5CDD505-2E9C-101B-9397-08002B2CF9AE}" pid="116" name="FSC#ATSTATECFG@1.1001:BankAccountBIC">
    <vt:lpwstr/>
  </property>
  <property fmtid="{D5CDD505-2E9C-101B-9397-08002B2CF9AE}" pid="117" name="FSC#ATSTATECFG@1.1001:BankName">
    <vt:lpwstr/>
  </property>
  <property fmtid="{D5CDD505-2E9C-101B-9397-08002B2CF9AE}" pid="118" name="FSC#FSCFOLIO@1.1001:docpropproject">
    <vt:lpwstr/>
  </property>
  <property fmtid="{D5CDD505-2E9C-101B-9397-08002B2CF9AE}" pid="119" name="FSC#COOELAK@1.1001:ObjectAddressees">
    <vt:lpwstr/>
  </property>
  <property fmtid="{D5CDD505-2E9C-101B-9397-08002B2CF9AE}" pid="120" name="FSC#CHPRECONFIG@1.1001:SecondSignee">
    <vt:lpwstr/>
  </property>
  <property fmtid="{D5CDD505-2E9C-101B-9397-08002B2CF9AE}" pid="121" name="FSC#CHPRECONFIG@1.1001:SecondSigneePhone">
    <vt:lpwstr/>
  </property>
  <property fmtid="{D5CDD505-2E9C-101B-9397-08002B2CF9AE}" pid="122" name="FSC#CHPRECONFIG@1.1001:SecondSigneeMail">
    <vt:lpwstr/>
  </property>
  <property fmtid="{D5CDD505-2E9C-101B-9397-08002B2CF9AE}" pid="123" name="FSC#CHPRECONFIG@1.1001:SecondSigneeFax">
    <vt:lpwstr/>
  </property>
  <property fmtid="{D5CDD505-2E9C-101B-9397-08002B2CF9AE}" pid="124" name="FSC#CHPRECONFIG@1.1001:SecondSigneeAddress">
    <vt:lpwstr/>
  </property>
</Properties>
</file>